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Lst>
  <p:notesMasterIdLst>
    <p:notesMasterId r:id="rId17"/>
  </p:notesMasterIdLst>
  <p:sldIdLst>
    <p:sldId id="256" r:id="rId2"/>
    <p:sldId id="258" r:id="rId3"/>
    <p:sldId id="275" r:id="rId4"/>
    <p:sldId id="269" r:id="rId5"/>
    <p:sldId id="278" r:id="rId6"/>
    <p:sldId id="270" r:id="rId7"/>
    <p:sldId id="262" r:id="rId8"/>
    <p:sldId id="271" r:id="rId9"/>
    <p:sldId id="264" r:id="rId10"/>
    <p:sldId id="272" r:id="rId11"/>
    <p:sldId id="276" r:id="rId12"/>
    <p:sldId id="277" r:id="rId13"/>
    <p:sldId id="273" r:id="rId14"/>
    <p:sldId id="274" r:id="rId15"/>
    <p:sldId id="268"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Georgia" panose="02040502050405020303" pitchFamily="18" charset="0"/>
      <p:regular r:id="rId24"/>
      <p:bold r:id="rId25"/>
      <p:italic r:id="rId26"/>
      <p:boldItalic r:id="rId27"/>
    </p:embeddedFont>
    <p:embeddedFont>
      <p:font typeface="Lora" panose="020B0604020202020204" charset="0"/>
      <p:regular r:id="rId28"/>
      <p:bold r:id="rId29"/>
      <p:italic r:id="rId30"/>
      <p:boldItalic r:id="rId31"/>
    </p:embeddedFont>
    <p:embeddedFont>
      <p:font typeface="Nunito" panose="020B060402020202020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Lst>
  <p:defaultTextStyle>
    <a:defPPr>
      <a:defRPr lang="en-U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4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heme" Target="theme/theme1.xml"/><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9ceac7b3d7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9ceac7b3d7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41ff0c2c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41ff0c2c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11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41ff0c2c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41ff0c2c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68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41ff0c2c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41ff0c2c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053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41ff0c2c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41ff0c2c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120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41ff0c2c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41ff0c2c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127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9ceac7b3d7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9ceac7b3d7_0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a3986e1a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a3986e1a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a3986e1a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a3986e1a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78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a3986e1a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a3986e1a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247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a3986e1a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a3986e1a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01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fec2a9bf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fec2a9bf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94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0568b29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c0568b29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fec2a9bf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fec2a9bf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771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41ff0c2c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41ff0c2c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2DCB-33BE-43C9-BD3A-B925C24197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G"/>
          </a:p>
        </p:txBody>
      </p:sp>
      <p:sp>
        <p:nvSpPr>
          <p:cNvPr id="3" name="Subtitle 2">
            <a:extLst>
              <a:ext uri="{FF2B5EF4-FFF2-40B4-BE49-F238E27FC236}">
                <a16:creationId xmlns:a16="http://schemas.microsoft.com/office/drawing/2014/main" id="{4FA5485E-6260-4E4A-A6DD-1554588DA2C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G"/>
          </a:p>
        </p:txBody>
      </p:sp>
      <p:sp>
        <p:nvSpPr>
          <p:cNvPr id="4" name="Date Placeholder 3">
            <a:extLst>
              <a:ext uri="{FF2B5EF4-FFF2-40B4-BE49-F238E27FC236}">
                <a16:creationId xmlns:a16="http://schemas.microsoft.com/office/drawing/2014/main" id="{CAC2148E-4873-425E-BCA6-2C973F10B759}"/>
              </a:ext>
            </a:extLst>
          </p:cNvPr>
          <p:cNvSpPr>
            <a:spLocks noGrp="1"/>
          </p:cNvSpPr>
          <p:nvPr>
            <p:ph type="dt" sz="half" idx="10"/>
          </p:nvPr>
        </p:nvSpPr>
        <p:spPr/>
        <p:txBody>
          <a:bodyPr/>
          <a:lstStyle/>
          <a:p>
            <a:fld id="{B61BEF0D-F0BB-DE4B-95CE-6DB70DBA9567}" type="datetimeFigureOut">
              <a:rPr lang="en-US" smtClean="0"/>
              <a:pPr/>
              <a:t>5/22/2021</a:t>
            </a:fld>
            <a:endParaRPr lang="en-US" dirty="0"/>
          </a:p>
        </p:txBody>
      </p:sp>
      <p:sp>
        <p:nvSpPr>
          <p:cNvPr id="5" name="Footer Placeholder 4">
            <a:extLst>
              <a:ext uri="{FF2B5EF4-FFF2-40B4-BE49-F238E27FC236}">
                <a16:creationId xmlns:a16="http://schemas.microsoft.com/office/drawing/2014/main" id="{CFFA80E8-7EC8-4EB6-8174-043750D99F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610DE8-7B12-4493-A562-96335096D0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417224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B202D-2744-4F7E-B0CA-826FF2AD67BF}"/>
              </a:ext>
            </a:extLst>
          </p:cNvPr>
          <p:cNvSpPr>
            <a:spLocks noGrp="1"/>
          </p:cNvSpPr>
          <p:nvPr>
            <p:ph type="title"/>
          </p:nvPr>
        </p:nvSpPr>
        <p:spPr/>
        <p:txBody>
          <a:bodyPr/>
          <a:lstStyle/>
          <a:p>
            <a:r>
              <a:rPr lang="en-US"/>
              <a:t>Click to edit Master title style</a:t>
            </a:r>
            <a:endParaRPr lang="en-UG"/>
          </a:p>
        </p:txBody>
      </p:sp>
      <p:sp>
        <p:nvSpPr>
          <p:cNvPr id="3" name="Vertical Text Placeholder 2">
            <a:extLst>
              <a:ext uri="{FF2B5EF4-FFF2-40B4-BE49-F238E27FC236}">
                <a16:creationId xmlns:a16="http://schemas.microsoft.com/office/drawing/2014/main" id="{ED84FFDF-5CE4-4EA2-ADCF-6207786E7D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G"/>
          </a:p>
        </p:txBody>
      </p:sp>
      <p:sp>
        <p:nvSpPr>
          <p:cNvPr id="4" name="Date Placeholder 3">
            <a:extLst>
              <a:ext uri="{FF2B5EF4-FFF2-40B4-BE49-F238E27FC236}">
                <a16:creationId xmlns:a16="http://schemas.microsoft.com/office/drawing/2014/main" id="{2986F0FA-0A10-41C7-8166-FD61B8D23582}"/>
              </a:ext>
            </a:extLst>
          </p:cNvPr>
          <p:cNvSpPr>
            <a:spLocks noGrp="1"/>
          </p:cNvSpPr>
          <p:nvPr>
            <p:ph type="dt" sz="half" idx="10"/>
          </p:nvPr>
        </p:nvSpPr>
        <p:spPr/>
        <p:txBody>
          <a:bodyPr/>
          <a:lstStyle/>
          <a:p>
            <a:fld id="{55C6B4A9-1611-4792-9094-5F34BCA07E0B}" type="datetimeFigureOut">
              <a:rPr lang="en-US" smtClean="0"/>
              <a:t>5/22/2021</a:t>
            </a:fld>
            <a:endParaRPr lang="en-US" dirty="0"/>
          </a:p>
        </p:txBody>
      </p:sp>
      <p:sp>
        <p:nvSpPr>
          <p:cNvPr id="5" name="Footer Placeholder 4">
            <a:extLst>
              <a:ext uri="{FF2B5EF4-FFF2-40B4-BE49-F238E27FC236}">
                <a16:creationId xmlns:a16="http://schemas.microsoft.com/office/drawing/2014/main" id="{45502804-C3A2-402D-9C78-BAA4D0E853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D697674-CDBB-49DB-9548-1CA3E0F474D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230596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9F7F6F-9ACA-4102-9C30-F3FE3207B7B8}"/>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UG"/>
          </a:p>
        </p:txBody>
      </p:sp>
      <p:sp>
        <p:nvSpPr>
          <p:cNvPr id="3" name="Vertical Text Placeholder 2">
            <a:extLst>
              <a:ext uri="{FF2B5EF4-FFF2-40B4-BE49-F238E27FC236}">
                <a16:creationId xmlns:a16="http://schemas.microsoft.com/office/drawing/2014/main" id="{CC774784-51DB-4F01-A02D-DA9044755B4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G"/>
          </a:p>
        </p:txBody>
      </p:sp>
      <p:sp>
        <p:nvSpPr>
          <p:cNvPr id="4" name="Date Placeholder 3">
            <a:extLst>
              <a:ext uri="{FF2B5EF4-FFF2-40B4-BE49-F238E27FC236}">
                <a16:creationId xmlns:a16="http://schemas.microsoft.com/office/drawing/2014/main" id="{1803C04A-DB05-42F3-A16A-6757FB8754EF}"/>
              </a:ext>
            </a:extLst>
          </p:cNvPr>
          <p:cNvSpPr>
            <a:spLocks noGrp="1"/>
          </p:cNvSpPr>
          <p:nvPr>
            <p:ph type="dt" sz="half" idx="10"/>
          </p:nvPr>
        </p:nvSpPr>
        <p:spPr/>
        <p:txBody>
          <a:bodyPr/>
          <a:lstStyle/>
          <a:p>
            <a:fld id="{B61BEF0D-F0BB-DE4B-95CE-6DB70DBA9567}" type="datetimeFigureOut">
              <a:rPr lang="en-US" smtClean="0"/>
              <a:pPr/>
              <a:t>5/22/2021</a:t>
            </a:fld>
            <a:endParaRPr lang="en-US" dirty="0"/>
          </a:p>
        </p:txBody>
      </p:sp>
      <p:sp>
        <p:nvSpPr>
          <p:cNvPr id="5" name="Footer Placeholder 4">
            <a:extLst>
              <a:ext uri="{FF2B5EF4-FFF2-40B4-BE49-F238E27FC236}">
                <a16:creationId xmlns:a16="http://schemas.microsoft.com/office/drawing/2014/main" id="{A42AA63B-DB1D-4C28-962E-AE1339D6A3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5CEF17-E21D-456B-B082-F15D4BDF97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33872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s"/>
              <a:t>‹#›</a:t>
            </a:fld>
            <a:endParaRPr/>
          </a:p>
        </p:txBody>
      </p:sp>
    </p:spTree>
    <p:extLst>
      <p:ext uri="{BB962C8B-B14F-4D97-AF65-F5344CB8AC3E}">
        <p14:creationId xmlns:p14="http://schemas.microsoft.com/office/powerpoint/2010/main" val="247588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s"/>
              <a:t>‹#›</a:t>
            </a:fld>
            <a:endParaRPr/>
          </a:p>
        </p:txBody>
      </p:sp>
    </p:spTree>
    <p:extLst>
      <p:ext uri="{BB962C8B-B14F-4D97-AF65-F5344CB8AC3E}">
        <p14:creationId xmlns:p14="http://schemas.microsoft.com/office/powerpoint/2010/main" val="224585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5"/>
        <p:cNvGrpSpPr/>
        <p:nvPr/>
      </p:nvGrpSpPr>
      <p:grpSpPr>
        <a:xfrm>
          <a:off x="0" y="0"/>
          <a:ext cx="0" cy="0"/>
          <a:chOff x="0" y="0"/>
          <a:chExt cx="0" cy="0"/>
        </a:xfrm>
      </p:grpSpPr>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s"/>
              <a:t>‹#›</a:t>
            </a:fld>
            <a:endParaRPr/>
          </a:p>
        </p:txBody>
      </p:sp>
    </p:spTree>
    <p:extLst>
      <p:ext uri="{BB962C8B-B14F-4D97-AF65-F5344CB8AC3E}">
        <p14:creationId xmlns:p14="http://schemas.microsoft.com/office/powerpoint/2010/main" val="143139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30A7-32F6-43FD-B77C-2CEEBF39432F}"/>
              </a:ext>
            </a:extLst>
          </p:cNvPr>
          <p:cNvSpPr>
            <a:spLocks noGrp="1"/>
          </p:cNvSpPr>
          <p:nvPr>
            <p:ph type="title"/>
          </p:nvPr>
        </p:nvSpPr>
        <p:spPr/>
        <p:txBody>
          <a:bodyPr/>
          <a:lstStyle/>
          <a:p>
            <a:r>
              <a:rPr lang="en-US"/>
              <a:t>Click to edit Master title style</a:t>
            </a:r>
            <a:endParaRPr lang="en-UG"/>
          </a:p>
        </p:txBody>
      </p:sp>
      <p:sp>
        <p:nvSpPr>
          <p:cNvPr id="3" name="Content Placeholder 2">
            <a:extLst>
              <a:ext uri="{FF2B5EF4-FFF2-40B4-BE49-F238E27FC236}">
                <a16:creationId xmlns:a16="http://schemas.microsoft.com/office/drawing/2014/main" id="{4049E07F-5801-49B7-9F77-7BFA6E638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G"/>
          </a:p>
        </p:txBody>
      </p:sp>
      <p:sp>
        <p:nvSpPr>
          <p:cNvPr id="4" name="Date Placeholder 3">
            <a:extLst>
              <a:ext uri="{FF2B5EF4-FFF2-40B4-BE49-F238E27FC236}">
                <a16:creationId xmlns:a16="http://schemas.microsoft.com/office/drawing/2014/main" id="{5D98853C-633E-4D37-9D4C-963A93C3D176}"/>
              </a:ext>
            </a:extLst>
          </p:cNvPr>
          <p:cNvSpPr>
            <a:spLocks noGrp="1"/>
          </p:cNvSpPr>
          <p:nvPr>
            <p:ph type="dt" sz="half" idx="10"/>
          </p:nvPr>
        </p:nvSpPr>
        <p:spPr/>
        <p:txBody>
          <a:bodyPr/>
          <a:lstStyle/>
          <a:p>
            <a:fld id="{B61BEF0D-F0BB-DE4B-95CE-6DB70DBA9567}" type="datetimeFigureOut">
              <a:rPr lang="en-US" smtClean="0"/>
              <a:pPr/>
              <a:t>5/22/2021</a:t>
            </a:fld>
            <a:endParaRPr lang="en-US" dirty="0"/>
          </a:p>
        </p:txBody>
      </p:sp>
      <p:sp>
        <p:nvSpPr>
          <p:cNvPr id="5" name="Footer Placeholder 4">
            <a:extLst>
              <a:ext uri="{FF2B5EF4-FFF2-40B4-BE49-F238E27FC236}">
                <a16:creationId xmlns:a16="http://schemas.microsoft.com/office/drawing/2014/main" id="{EFF23DAF-500E-4686-9F8A-17A4AF1B52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87A6EA-F78C-4E54-AD79-A622658AF6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163779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6A00-05BB-49A8-AAE2-5E385E843D8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G"/>
          </a:p>
        </p:txBody>
      </p:sp>
      <p:sp>
        <p:nvSpPr>
          <p:cNvPr id="3" name="Text Placeholder 2">
            <a:extLst>
              <a:ext uri="{FF2B5EF4-FFF2-40B4-BE49-F238E27FC236}">
                <a16:creationId xmlns:a16="http://schemas.microsoft.com/office/drawing/2014/main" id="{B413F992-89A0-43E9-B116-9C27D361BD9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B96F62-107F-4B89-A0B1-C1A179B1BE0C}"/>
              </a:ext>
            </a:extLst>
          </p:cNvPr>
          <p:cNvSpPr>
            <a:spLocks noGrp="1"/>
          </p:cNvSpPr>
          <p:nvPr>
            <p:ph type="dt" sz="half" idx="10"/>
          </p:nvPr>
        </p:nvSpPr>
        <p:spPr/>
        <p:txBody>
          <a:bodyPr/>
          <a:lstStyle/>
          <a:p>
            <a:fld id="{B61BEF0D-F0BB-DE4B-95CE-6DB70DBA9567}" type="datetimeFigureOut">
              <a:rPr lang="en-US" smtClean="0"/>
              <a:pPr/>
              <a:t>5/22/2021</a:t>
            </a:fld>
            <a:endParaRPr lang="en-US" dirty="0"/>
          </a:p>
        </p:txBody>
      </p:sp>
      <p:sp>
        <p:nvSpPr>
          <p:cNvPr id="5" name="Footer Placeholder 4">
            <a:extLst>
              <a:ext uri="{FF2B5EF4-FFF2-40B4-BE49-F238E27FC236}">
                <a16:creationId xmlns:a16="http://schemas.microsoft.com/office/drawing/2014/main" id="{FC41F7AB-D16C-4597-B161-AB56A3F12E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0C4CD8-7E7F-43D6-ABE2-AF10F93F53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190802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2B60-7BF7-4FC7-9C72-A716AD9F2167}"/>
              </a:ext>
            </a:extLst>
          </p:cNvPr>
          <p:cNvSpPr>
            <a:spLocks noGrp="1"/>
          </p:cNvSpPr>
          <p:nvPr>
            <p:ph type="title"/>
          </p:nvPr>
        </p:nvSpPr>
        <p:spPr/>
        <p:txBody>
          <a:bodyPr/>
          <a:lstStyle/>
          <a:p>
            <a:r>
              <a:rPr lang="en-US"/>
              <a:t>Click to edit Master title style</a:t>
            </a:r>
            <a:endParaRPr lang="en-UG"/>
          </a:p>
        </p:txBody>
      </p:sp>
      <p:sp>
        <p:nvSpPr>
          <p:cNvPr id="3" name="Content Placeholder 2">
            <a:extLst>
              <a:ext uri="{FF2B5EF4-FFF2-40B4-BE49-F238E27FC236}">
                <a16:creationId xmlns:a16="http://schemas.microsoft.com/office/drawing/2014/main" id="{6BDB5A8C-5816-4B6C-87CF-6B6EF639825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G"/>
          </a:p>
        </p:txBody>
      </p:sp>
      <p:sp>
        <p:nvSpPr>
          <p:cNvPr id="4" name="Content Placeholder 3">
            <a:extLst>
              <a:ext uri="{FF2B5EF4-FFF2-40B4-BE49-F238E27FC236}">
                <a16:creationId xmlns:a16="http://schemas.microsoft.com/office/drawing/2014/main" id="{4E379016-81ED-4820-BDDD-8DEB086F32E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G"/>
          </a:p>
        </p:txBody>
      </p:sp>
      <p:sp>
        <p:nvSpPr>
          <p:cNvPr id="5" name="Date Placeholder 4">
            <a:extLst>
              <a:ext uri="{FF2B5EF4-FFF2-40B4-BE49-F238E27FC236}">
                <a16:creationId xmlns:a16="http://schemas.microsoft.com/office/drawing/2014/main" id="{2F0C81C6-69B1-4C82-BC63-10C76337929D}"/>
              </a:ext>
            </a:extLst>
          </p:cNvPr>
          <p:cNvSpPr>
            <a:spLocks noGrp="1"/>
          </p:cNvSpPr>
          <p:nvPr>
            <p:ph type="dt" sz="half" idx="10"/>
          </p:nvPr>
        </p:nvSpPr>
        <p:spPr/>
        <p:txBody>
          <a:bodyPr/>
          <a:lstStyle/>
          <a:p>
            <a:fld id="{EB712588-04B1-427B-82EE-E8DB90309F08}" type="datetimeFigureOut">
              <a:rPr lang="en-US" smtClean="0"/>
              <a:t>5/22/2021</a:t>
            </a:fld>
            <a:endParaRPr lang="en-US" dirty="0"/>
          </a:p>
        </p:txBody>
      </p:sp>
      <p:sp>
        <p:nvSpPr>
          <p:cNvPr id="6" name="Footer Placeholder 5">
            <a:extLst>
              <a:ext uri="{FF2B5EF4-FFF2-40B4-BE49-F238E27FC236}">
                <a16:creationId xmlns:a16="http://schemas.microsoft.com/office/drawing/2014/main" id="{116FD2AE-4C03-4985-B661-DE58EEBE23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60C2EB-2CF1-4249-AAF9-D51CF868849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278760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200C-17F3-4FFE-8FF7-2F624B84823D}"/>
              </a:ext>
            </a:extLst>
          </p:cNvPr>
          <p:cNvSpPr>
            <a:spLocks noGrp="1"/>
          </p:cNvSpPr>
          <p:nvPr>
            <p:ph type="title"/>
          </p:nvPr>
        </p:nvSpPr>
        <p:spPr>
          <a:xfrm>
            <a:off x="629841" y="273844"/>
            <a:ext cx="7886700" cy="994172"/>
          </a:xfrm>
        </p:spPr>
        <p:txBody>
          <a:bodyPr/>
          <a:lstStyle/>
          <a:p>
            <a:r>
              <a:rPr lang="en-US"/>
              <a:t>Click to edit Master title style</a:t>
            </a:r>
            <a:endParaRPr lang="en-UG"/>
          </a:p>
        </p:txBody>
      </p:sp>
      <p:sp>
        <p:nvSpPr>
          <p:cNvPr id="3" name="Text Placeholder 2">
            <a:extLst>
              <a:ext uri="{FF2B5EF4-FFF2-40B4-BE49-F238E27FC236}">
                <a16:creationId xmlns:a16="http://schemas.microsoft.com/office/drawing/2014/main" id="{C7766350-DFA1-4333-AD6E-6DFA84CEE7B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12658-082E-42AF-86CD-6E40EAC013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G"/>
          </a:p>
        </p:txBody>
      </p:sp>
      <p:sp>
        <p:nvSpPr>
          <p:cNvPr id="5" name="Text Placeholder 4">
            <a:extLst>
              <a:ext uri="{FF2B5EF4-FFF2-40B4-BE49-F238E27FC236}">
                <a16:creationId xmlns:a16="http://schemas.microsoft.com/office/drawing/2014/main" id="{A2C54E21-C05F-47C1-952A-8AA851A9849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9C5302D-0FA4-4736-ADB5-972A868DCAB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G"/>
          </a:p>
        </p:txBody>
      </p:sp>
      <p:sp>
        <p:nvSpPr>
          <p:cNvPr id="7" name="Date Placeholder 6">
            <a:extLst>
              <a:ext uri="{FF2B5EF4-FFF2-40B4-BE49-F238E27FC236}">
                <a16:creationId xmlns:a16="http://schemas.microsoft.com/office/drawing/2014/main" id="{4B2E1651-6C0F-4898-BC74-A3343660C155}"/>
              </a:ext>
            </a:extLst>
          </p:cNvPr>
          <p:cNvSpPr>
            <a:spLocks noGrp="1"/>
          </p:cNvSpPr>
          <p:nvPr>
            <p:ph type="dt" sz="half" idx="10"/>
          </p:nvPr>
        </p:nvSpPr>
        <p:spPr/>
        <p:txBody>
          <a:bodyPr/>
          <a:lstStyle/>
          <a:p>
            <a:fld id="{B61BEF0D-F0BB-DE4B-95CE-6DB70DBA9567}" type="datetimeFigureOut">
              <a:rPr lang="en-US" smtClean="0"/>
              <a:pPr/>
              <a:t>5/22/2021</a:t>
            </a:fld>
            <a:endParaRPr lang="en-US" dirty="0"/>
          </a:p>
        </p:txBody>
      </p:sp>
      <p:sp>
        <p:nvSpPr>
          <p:cNvPr id="8" name="Footer Placeholder 7">
            <a:extLst>
              <a:ext uri="{FF2B5EF4-FFF2-40B4-BE49-F238E27FC236}">
                <a16:creationId xmlns:a16="http://schemas.microsoft.com/office/drawing/2014/main" id="{6014FAB3-9670-47CA-92F5-03C5880D83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6930B88-05A6-4224-9FAB-6BED5BF542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416452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71F35-BE37-48E5-B650-0B97B37A9FAB}"/>
              </a:ext>
            </a:extLst>
          </p:cNvPr>
          <p:cNvSpPr>
            <a:spLocks noGrp="1"/>
          </p:cNvSpPr>
          <p:nvPr>
            <p:ph type="title"/>
          </p:nvPr>
        </p:nvSpPr>
        <p:spPr/>
        <p:txBody>
          <a:bodyPr/>
          <a:lstStyle/>
          <a:p>
            <a:r>
              <a:rPr lang="en-US"/>
              <a:t>Click to edit Master title style</a:t>
            </a:r>
            <a:endParaRPr lang="en-UG"/>
          </a:p>
        </p:txBody>
      </p:sp>
      <p:sp>
        <p:nvSpPr>
          <p:cNvPr id="3" name="Date Placeholder 2">
            <a:extLst>
              <a:ext uri="{FF2B5EF4-FFF2-40B4-BE49-F238E27FC236}">
                <a16:creationId xmlns:a16="http://schemas.microsoft.com/office/drawing/2014/main" id="{06243750-2497-4EC1-8D03-8F339027A510}"/>
              </a:ext>
            </a:extLst>
          </p:cNvPr>
          <p:cNvSpPr>
            <a:spLocks noGrp="1"/>
          </p:cNvSpPr>
          <p:nvPr>
            <p:ph type="dt" sz="half" idx="10"/>
          </p:nvPr>
        </p:nvSpPr>
        <p:spPr/>
        <p:txBody>
          <a:bodyPr/>
          <a:lstStyle/>
          <a:p>
            <a:fld id="{B61BEF0D-F0BB-DE4B-95CE-6DB70DBA9567}" type="datetimeFigureOut">
              <a:rPr lang="en-US" smtClean="0"/>
              <a:pPr/>
              <a:t>5/22/2021</a:t>
            </a:fld>
            <a:endParaRPr lang="en-US" dirty="0"/>
          </a:p>
        </p:txBody>
      </p:sp>
      <p:sp>
        <p:nvSpPr>
          <p:cNvPr id="4" name="Footer Placeholder 3">
            <a:extLst>
              <a:ext uri="{FF2B5EF4-FFF2-40B4-BE49-F238E27FC236}">
                <a16:creationId xmlns:a16="http://schemas.microsoft.com/office/drawing/2014/main" id="{4E2F1D73-9827-46E7-8E77-01F8722346C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7A4CD0F-C830-4871-AE1F-371BD27CD1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333596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A95A80-0856-425D-8985-5E3B6F1B2A8F}"/>
              </a:ext>
            </a:extLst>
          </p:cNvPr>
          <p:cNvSpPr>
            <a:spLocks noGrp="1"/>
          </p:cNvSpPr>
          <p:nvPr>
            <p:ph type="dt" sz="half" idx="10"/>
          </p:nvPr>
        </p:nvSpPr>
        <p:spPr/>
        <p:txBody>
          <a:bodyPr/>
          <a:lstStyle/>
          <a:p>
            <a:fld id="{B61BEF0D-F0BB-DE4B-95CE-6DB70DBA9567}" type="datetimeFigureOut">
              <a:rPr lang="en-US" smtClean="0"/>
              <a:pPr/>
              <a:t>5/22/2021</a:t>
            </a:fld>
            <a:endParaRPr lang="en-US" dirty="0"/>
          </a:p>
        </p:txBody>
      </p:sp>
      <p:sp>
        <p:nvSpPr>
          <p:cNvPr id="3" name="Footer Placeholder 2">
            <a:extLst>
              <a:ext uri="{FF2B5EF4-FFF2-40B4-BE49-F238E27FC236}">
                <a16:creationId xmlns:a16="http://schemas.microsoft.com/office/drawing/2014/main" id="{115871BA-0D9E-43BB-8FD8-D342027A4F3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84ABC7D-FBA1-46E9-9AF0-8BD5E02EC5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252078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B865-8520-4F30-A54D-A0FA9C490DD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G"/>
          </a:p>
        </p:txBody>
      </p:sp>
      <p:sp>
        <p:nvSpPr>
          <p:cNvPr id="3" name="Content Placeholder 2">
            <a:extLst>
              <a:ext uri="{FF2B5EF4-FFF2-40B4-BE49-F238E27FC236}">
                <a16:creationId xmlns:a16="http://schemas.microsoft.com/office/drawing/2014/main" id="{2984DD67-2CE2-4F40-B64C-2D2C3785F7C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G"/>
          </a:p>
        </p:txBody>
      </p:sp>
      <p:sp>
        <p:nvSpPr>
          <p:cNvPr id="4" name="Text Placeholder 3">
            <a:extLst>
              <a:ext uri="{FF2B5EF4-FFF2-40B4-BE49-F238E27FC236}">
                <a16:creationId xmlns:a16="http://schemas.microsoft.com/office/drawing/2014/main" id="{979D0EF3-41B9-4BEF-AFA8-25393BCC6BA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E67EDA2-37AD-4DE7-B3C3-6B3271C96818}"/>
              </a:ext>
            </a:extLst>
          </p:cNvPr>
          <p:cNvSpPr>
            <a:spLocks noGrp="1"/>
          </p:cNvSpPr>
          <p:nvPr>
            <p:ph type="dt" sz="half" idx="10"/>
          </p:nvPr>
        </p:nvSpPr>
        <p:spPr/>
        <p:txBody>
          <a:bodyPr/>
          <a:lstStyle/>
          <a:p>
            <a:fld id="{42A54C80-263E-416B-A8E0-580EDEADCBDC}" type="datetimeFigureOut">
              <a:rPr lang="en-US" smtClean="0"/>
              <a:t>5/22/2021</a:t>
            </a:fld>
            <a:endParaRPr lang="en-US" dirty="0"/>
          </a:p>
        </p:txBody>
      </p:sp>
      <p:sp>
        <p:nvSpPr>
          <p:cNvPr id="6" name="Footer Placeholder 5">
            <a:extLst>
              <a:ext uri="{FF2B5EF4-FFF2-40B4-BE49-F238E27FC236}">
                <a16:creationId xmlns:a16="http://schemas.microsoft.com/office/drawing/2014/main" id="{08E620EC-FFE4-4325-8D03-1C6E91717A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B64DA3-02E7-4A0A-A2A6-62C9FFC61F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46523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6CD1-5CDA-494A-A2E9-23A1753792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G"/>
          </a:p>
        </p:txBody>
      </p:sp>
      <p:sp>
        <p:nvSpPr>
          <p:cNvPr id="3" name="Picture Placeholder 2">
            <a:extLst>
              <a:ext uri="{FF2B5EF4-FFF2-40B4-BE49-F238E27FC236}">
                <a16:creationId xmlns:a16="http://schemas.microsoft.com/office/drawing/2014/main" id="{F4D8FAA8-5365-41B8-9F65-6D12D3D3312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G"/>
          </a:p>
        </p:txBody>
      </p:sp>
      <p:sp>
        <p:nvSpPr>
          <p:cNvPr id="4" name="Text Placeholder 3">
            <a:extLst>
              <a:ext uri="{FF2B5EF4-FFF2-40B4-BE49-F238E27FC236}">
                <a16:creationId xmlns:a16="http://schemas.microsoft.com/office/drawing/2014/main" id="{8DA900BC-69D3-4C6B-889F-87B36749F93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79E33DC-C236-4DD6-9783-D47A7363CE19}"/>
              </a:ext>
            </a:extLst>
          </p:cNvPr>
          <p:cNvSpPr>
            <a:spLocks noGrp="1"/>
          </p:cNvSpPr>
          <p:nvPr>
            <p:ph type="dt" sz="half" idx="10"/>
          </p:nvPr>
        </p:nvSpPr>
        <p:spPr/>
        <p:txBody>
          <a:bodyPr/>
          <a:lstStyle/>
          <a:p>
            <a:fld id="{B61BEF0D-F0BB-DE4B-95CE-6DB70DBA9567}" type="datetimeFigureOut">
              <a:rPr lang="en-US" smtClean="0"/>
              <a:pPr/>
              <a:t>5/22/2021</a:t>
            </a:fld>
            <a:endParaRPr lang="en-US" dirty="0"/>
          </a:p>
        </p:txBody>
      </p:sp>
      <p:sp>
        <p:nvSpPr>
          <p:cNvPr id="6" name="Footer Placeholder 5">
            <a:extLst>
              <a:ext uri="{FF2B5EF4-FFF2-40B4-BE49-F238E27FC236}">
                <a16:creationId xmlns:a16="http://schemas.microsoft.com/office/drawing/2014/main" id="{40ED7132-F97B-40CC-8BCB-0A58C052C5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5B88B9-75C2-44E4-9F85-CF67D3FD3A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41727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72DCD4-8BF6-451D-9299-A0FCF800A16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G"/>
          </a:p>
        </p:txBody>
      </p:sp>
      <p:sp>
        <p:nvSpPr>
          <p:cNvPr id="3" name="Text Placeholder 2">
            <a:extLst>
              <a:ext uri="{FF2B5EF4-FFF2-40B4-BE49-F238E27FC236}">
                <a16:creationId xmlns:a16="http://schemas.microsoft.com/office/drawing/2014/main" id="{21902C7F-9BCB-4C9F-BD75-B78577DDACC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G"/>
          </a:p>
        </p:txBody>
      </p:sp>
      <p:sp>
        <p:nvSpPr>
          <p:cNvPr id="4" name="Date Placeholder 3">
            <a:extLst>
              <a:ext uri="{FF2B5EF4-FFF2-40B4-BE49-F238E27FC236}">
                <a16:creationId xmlns:a16="http://schemas.microsoft.com/office/drawing/2014/main" id="{218A07A2-A36F-4BD9-A6E7-E12E7F6D997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5/22/2021</a:t>
            </a:fld>
            <a:endParaRPr lang="en-US" dirty="0"/>
          </a:p>
        </p:txBody>
      </p:sp>
      <p:sp>
        <p:nvSpPr>
          <p:cNvPr id="5" name="Footer Placeholder 4">
            <a:extLst>
              <a:ext uri="{FF2B5EF4-FFF2-40B4-BE49-F238E27FC236}">
                <a16:creationId xmlns:a16="http://schemas.microsoft.com/office/drawing/2014/main" id="{02B38029-6EAD-47BD-BD22-CAD488EC6AD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1D04617-0E5C-4850-A8D9-276E40EB398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cs" smtClean="0"/>
              <a:t>‹#›</a:t>
            </a:fld>
            <a:endParaRPr lang="cs"/>
          </a:p>
        </p:txBody>
      </p:sp>
    </p:spTree>
    <p:extLst>
      <p:ext uri="{BB962C8B-B14F-4D97-AF65-F5344CB8AC3E}">
        <p14:creationId xmlns:p14="http://schemas.microsoft.com/office/powerpoint/2010/main" val="376818710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G"/>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www.deafanddumbsociety.org/"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124" name="Rectangle 123">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43" y="337665"/>
            <a:ext cx="8454557" cy="29385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7" name="Google Shape;247;p25"/>
          <p:cNvSpPr txBox="1">
            <a:spLocks noGrp="1"/>
          </p:cNvSpPr>
          <p:nvPr>
            <p:ph type="title"/>
          </p:nvPr>
        </p:nvSpPr>
        <p:spPr>
          <a:xfrm>
            <a:off x="816365" y="1149070"/>
            <a:ext cx="7508874" cy="1967914"/>
          </a:xfrm>
          <a:prstGeom prst="rect">
            <a:avLst/>
          </a:prstGeom>
        </p:spPr>
        <p:txBody>
          <a:bodyPr spcFirstLastPara="1" vert="horz" lIns="91440" tIns="45720" rIns="91440" bIns="45720" rtlCol="0" anchor="ctr" anchorCtr="0">
            <a:noAutofit/>
          </a:bodyPr>
          <a:lstStyle/>
          <a:p>
            <a:pPr marL="0" lvl="0" indent="0" defTabSz="914400">
              <a:spcBef>
                <a:spcPct val="0"/>
              </a:spcBef>
              <a:spcAft>
                <a:spcPts val="600"/>
              </a:spcAft>
            </a:pPr>
            <a:r>
              <a:rPr lang="en-US" sz="4400" b="1" dirty="0">
                <a:solidFill>
                  <a:schemeClr val="bg1"/>
                </a:solidFill>
                <a:sym typeface="Nunito"/>
              </a:rPr>
              <a:t>Industry Project </a:t>
            </a:r>
            <a:br>
              <a:rPr lang="en-US" sz="4400" b="1" i="1" dirty="0">
                <a:solidFill>
                  <a:schemeClr val="bg1"/>
                </a:solidFill>
                <a:sym typeface="Nunito"/>
              </a:rPr>
            </a:br>
            <a:r>
              <a:rPr lang="en-US" sz="4400" b="1" i="1" dirty="0">
                <a:solidFill>
                  <a:schemeClr val="bg1"/>
                </a:solidFill>
                <a:sym typeface="Nunito"/>
              </a:rPr>
              <a:t>on</a:t>
            </a:r>
            <a:br>
              <a:rPr lang="en-US" sz="4400" b="1" i="1" dirty="0">
                <a:solidFill>
                  <a:schemeClr val="bg1"/>
                </a:solidFill>
                <a:sym typeface="Nunito"/>
              </a:rPr>
            </a:br>
            <a:r>
              <a:rPr lang="en-US" sz="4400" b="1" kern="1200" dirty="0">
                <a:solidFill>
                  <a:schemeClr val="bg1"/>
                </a:solidFill>
                <a:sym typeface="Nunito"/>
              </a:rPr>
              <a:t>Image Processing &amp; Recognition </a:t>
            </a:r>
            <a:br>
              <a:rPr lang="en-US" sz="4400" b="1" kern="1200" dirty="0">
                <a:solidFill>
                  <a:schemeClr val="bg1"/>
                </a:solidFill>
                <a:sym typeface="Nunito"/>
              </a:rPr>
            </a:br>
            <a:endParaRPr lang="en-US" sz="4400" b="1" i="1" kern="1200" dirty="0">
              <a:solidFill>
                <a:schemeClr val="bg1"/>
              </a:solidFill>
              <a:sym typeface="Nunito"/>
            </a:endParaRPr>
          </a:p>
        </p:txBody>
      </p:sp>
      <p:sp>
        <p:nvSpPr>
          <p:cNvPr id="126" name="Rectangle 125">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3387852"/>
            <a:ext cx="1584198" cy="1419606"/>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9" name="Rectangle 127">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0491" y="3390951"/>
            <a:ext cx="5040623" cy="1408359"/>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0" name="Rectangle 12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4508" y="3390952"/>
            <a:ext cx="1586592" cy="141765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TextBox 7">
            <a:extLst>
              <a:ext uri="{FF2B5EF4-FFF2-40B4-BE49-F238E27FC236}">
                <a16:creationId xmlns:a16="http://schemas.microsoft.com/office/drawing/2014/main" id="{9BC15068-3A87-4409-84EA-843FA02FBB3C}"/>
              </a:ext>
            </a:extLst>
          </p:cNvPr>
          <p:cNvSpPr txBox="1"/>
          <p:nvPr/>
        </p:nvSpPr>
        <p:spPr>
          <a:xfrm>
            <a:off x="3274417" y="3564215"/>
            <a:ext cx="2611041" cy="1061829"/>
          </a:xfrm>
          <a:prstGeom prst="rect">
            <a:avLst/>
          </a:prstGeom>
          <a:noFill/>
        </p:spPr>
        <p:txBody>
          <a:bodyPr wrap="square">
            <a:spAutoFit/>
          </a:bodyPr>
          <a:lstStyle/>
          <a:p>
            <a:pPr marL="0" lvl="0" indent="0" algn="ctr" rtl="0">
              <a:spcBef>
                <a:spcPts val="0"/>
              </a:spcBef>
              <a:spcAft>
                <a:spcPts val="600"/>
              </a:spcAft>
              <a:buNone/>
            </a:pPr>
            <a:r>
              <a:rPr lang="en-US" sz="1200" b="1" u="sng" dirty="0">
                <a:latin typeface="Lora"/>
                <a:ea typeface="Lora"/>
                <a:cs typeface="Lora"/>
                <a:sym typeface="Lora"/>
              </a:rPr>
              <a:t>Presented By:</a:t>
            </a:r>
          </a:p>
          <a:p>
            <a:pPr marL="0" lvl="0" indent="0" algn="ctr" rtl="0">
              <a:spcBef>
                <a:spcPts val="0"/>
              </a:spcBef>
              <a:spcAft>
                <a:spcPts val="600"/>
              </a:spcAft>
              <a:buNone/>
            </a:pPr>
            <a:r>
              <a:rPr lang="en-US" sz="1200" dirty="0">
                <a:latin typeface="Lora"/>
                <a:ea typeface="Lora"/>
                <a:cs typeface="Lora"/>
                <a:sym typeface="Lora"/>
              </a:rPr>
              <a:t>Rupali Taneja 18csu182</a:t>
            </a:r>
          </a:p>
          <a:p>
            <a:pPr marL="0" lvl="0" indent="0" algn="ctr" rtl="0">
              <a:spcBef>
                <a:spcPts val="0"/>
              </a:spcBef>
              <a:spcAft>
                <a:spcPts val="600"/>
              </a:spcAft>
              <a:buNone/>
            </a:pPr>
            <a:r>
              <a:rPr lang="en-US" sz="1200" dirty="0" err="1">
                <a:latin typeface="Lora"/>
                <a:ea typeface="Lora"/>
                <a:cs typeface="Lora"/>
                <a:sym typeface="Lora"/>
              </a:rPr>
              <a:t>Saumya</a:t>
            </a:r>
            <a:r>
              <a:rPr lang="en-US" sz="1200" dirty="0">
                <a:latin typeface="Lora"/>
                <a:ea typeface="Lora"/>
                <a:cs typeface="Lora"/>
                <a:sym typeface="Lora"/>
              </a:rPr>
              <a:t> </a:t>
            </a:r>
            <a:r>
              <a:rPr lang="en-US" sz="1200" dirty="0" err="1">
                <a:latin typeface="Lora"/>
                <a:ea typeface="Lora"/>
                <a:cs typeface="Lora"/>
                <a:sym typeface="Lora"/>
              </a:rPr>
              <a:t>Achantani</a:t>
            </a:r>
            <a:r>
              <a:rPr lang="en-US" sz="1200" dirty="0">
                <a:latin typeface="Lora"/>
                <a:ea typeface="Lora"/>
                <a:cs typeface="Lora"/>
                <a:sym typeface="Lora"/>
              </a:rPr>
              <a:t> 18csu194</a:t>
            </a:r>
          </a:p>
          <a:p>
            <a:pPr marL="0" lvl="0" indent="0" algn="ctr" rtl="0">
              <a:spcBef>
                <a:spcPts val="0"/>
              </a:spcBef>
              <a:spcAft>
                <a:spcPts val="600"/>
              </a:spcAft>
              <a:buNone/>
            </a:pPr>
            <a:r>
              <a:rPr lang="en-US" sz="1200" dirty="0" err="1">
                <a:latin typeface="Lora"/>
                <a:ea typeface="Lora"/>
                <a:cs typeface="Lora"/>
                <a:sym typeface="Lora"/>
              </a:rPr>
              <a:t>Saumya</a:t>
            </a:r>
            <a:r>
              <a:rPr lang="en-US" sz="1200" dirty="0">
                <a:latin typeface="Lora"/>
                <a:ea typeface="Lora"/>
                <a:cs typeface="Lora"/>
                <a:sym typeface="Lora"/>
              </a:rPr>
              <a:t> Gupta 18csu195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6"/>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4" y="1063154"/>
            <a:ext cx="5156864"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8871" y="1995355"/>
            <a:ext cx="3266696"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85662" y="1228564"/>
            <a:ext cx="5143179"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Shape 10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6" y="90098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Google Shape;347;p33">
            <a:extLst>
              <a:ext uri="{FF2B5EF4-FFF2-40B4-BE49-F238E27FC236}">
                <a16:creationId xmlns:a16="http://schemas.microsoft.com/office/drawing/2014/main" id="{5AB0F86E-0AD3-41FC-81E7-68A0F1DDC064}"/>
              </a:ext>
            </a:extLst>
          </p:cNvPr>
          <p:cNvSpPr txBox="1">
            <a:spLocks noGrp="1"/>
          </p:cNvSpPr>
          <p:nvPr>
            <p:ph type="title"/>
          </p:nvPr>
        </p:nvSpPr>
        <p:spPr>
          <a:xfrm>
            <a:off x="495030" y="2075329"/>
            <a:ext cx="2160621" cy="2303930"/>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b="1" kern="1200" dirty="0">
                <a:solidFill>
                  <a:srgbClr val="FFFFFF"/>
                </a:solidFill>
                <a:latin typeface="+mj-lt"/>
                <a:ea typeface="+mj-ea"/>
                <a:cs typeface="+mj-cs"/>
              </a:rPr>
              <a:t>    FLOWCHART</a:t>
            </a:r>
          </a:p>
        </p:txBody>
      </p:sp>
      <p:pic>
        <p:nvPicPr>
          <p:cNvPr id="7" name="Picture 6" descr="Diagram&#10;&#10;Description automatically generated">
            <a:extLst>
              <a:ext uri="{FF2B5EF4-FFF2-40B4-BE49-F238E27FC236}">
                <a16:creationId xmlns:a16="http://schemas.microsoft.com/office/drawing/2014/main" id="{CDE6DA63-8E78-4BD9-A2FF-7560BDBCDF99}"/>
              </a:ext>
            </a:extLst>
          </p:cNvPr>
          <p:cNvPicPr>
            <a:picLocks noChangeAspect="1"/>
          </p:cNvPicPr>
          <p:nvPr/>
        </p:nvPicPr>
        <p:blipFill>
          <a:blip r:embed="rId3"/>
          <a:stretch>
            <a:fillRect/>
          </a:stretch>
        </p:blipFill>
        <p:spPr>
          <a:xfrm>
            <a:off x="3371854" y="108434"/>
            <a:ext cx="5674593" cy="4797831"/>
          </a:xfrm>
          <a:prstGeom prst="rect">
            <a:avLst/>
          </a:prstGeom>
        </p:spPr>
      </p:pic>
    </p:spTree>
    <p:extLst>
      <p:ext uri="{BB962C8B-B14F-4D97-AF65-F5344CB8AC3E}">
        <p14:creationId xmlns:p14="http://schemas.microsoft.com/office/powerpoint/2010/main" val="30046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6"/>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4" y="1063154"/>
            <a:ext cx="5156864"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8871" y="1995355"/>
            <a:ext cx="3266696"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85662" y="1228564"/>
            <a:ext cx="5143179"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Shape 10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6" y="90098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Google Shape;347;p33">
            <a:extLst>
              <a:ext uri="{FF2B5EF4-FFF2-40B4-BE49-F238E27FC236}">
                <a16:creationId xmlns:a16="http://schemas.microsoft.com/office/drawing/2014/main" id="{5AB0F86E-0AD3-41FC-81E7-68A0F1DDC064}"/>
              </a:ext>
            </a:extLst>
          </p:cNvPr>
          <p:cNvSpPr txBox="1">
            <a:spLocks noGrp="1"/>
          </p:cNvSpPr>
          <p:nvPr>
            <p:ph type="title"/>
          </p:nvPr>
        </p:nvSpPr>
        <p:spPr>
          <a:xfrm>
            <a:off x="3302026" y="1876483"/>
            <a:ext cx="6246012" cy="2303930"/>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4400" b="1" kern="1200" dirty="0">
                <a:latin typeface="+mn-lt"/>
                <a:ea typeface="+mj-ea"/>
                <a:cs typeface="+mj-cs"/>
              </a:rPr>
              <a:t>LET’S  MOVE  TO  THE IMPLEMENTATION….</a:t>
            </a:r>
          </a:p>
        </p:txBody>
      </p:sp>
    </p:spTree>
    <p:extLst>
      <p:ext uri="{BB962C8B-B14F-4D97-AF65-F5344CB8AC3E}">
        <p14:creationId xmlns:p14="http://schemas.microsoft.com/office/powerpoint/2010/main" val="80330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6"/>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4" y="1063154"/>
            <a:ext cx="5156864"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8871" y="1995355"/>
            <a:ext cx="3266696"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85662" y="1228564"/>
            <a:ext cx="5143179"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Shape 10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6" y="90098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Google Shape;347;p33">
            <a:extLst>
              <a:ext uri="{FF2B5EF4-FFF2-40B4-BE49-F238E27FC236}">
                <a16:creationId xmlns:a16="http://schemas.microsoft.com/office/drawing/2014/main" id="{5AB0F86E-0AD3-41FC-81E7-68A0F1DDC064}"/>
              </a:ext>
            </a:extLst>
          </p:cNvPr>
          <p:cNvSpPr txBox="1">
            <a:spLocks noGrp="1"/>
          </p:cNvSpPr>
          <p:nvPr>
            <p:ph type="title"/>
          </p:nvPr>
        </p:nvSpPr>
        <p:spPr>
          <a:xfrm>
            <a:off x="3302026" y="1876483"/>
            <a:ext cx="6246012" cy="2303930"/>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4400" b="1" kern="1200" dirty="0">
                <a:latin typeface="+mn-lt"/>
                <a:ea typeface="+mj-ea"/>
                <a:cs typeface="+mj-cs"/>
              </a:rPr>
              <a:t>PROPOSED SYSTEM ADVANTAGE OVER EXISTING SYSTEMS….</a:t>
            </a:r>
          </a:p>
        </p:txBody>
      </p:sp>
    </p:spTree>
    <p:extLst>
      <p:ext uri="{BB962C8B-B14F-4D97-AF65-F5344CB8AC3E}">
        <p14:creationId xmlns:p14="http://schemas.microsoft.com/office/powerpoint/2010/main" val="2032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6"/>
        <p:cNvGrpSpPr/>
        <p:nvPr/>
      </p:nvGrpSpPr>
      <p:grpSpPr>
        <a:xfrm>
          <a:off x="0" y="0"/>
          <a:ext cx="0" cy="0"/>
          <a:chOff x="0" y="0"/>
          <a:chExt cx="0" cy="0"/>
        </a:xfrm>
      </p:grpSpPr>
      <p:sp useBgFill="1">
        <p:nvSpPr>
          <p:cNvPr id="350" name="Rectangle 9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9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10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10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33">
            <a:extLst>
              <a:ext uri="{FF2B5EF4-FFF2-40B4-BE49-F238E27FC236}">
                <a16:creationId xmlns:a16="http://schemas.microsoft.com/office/drawing/2014/main" id="{5AB0F86E-0AD3-41FC-81E7-68A0F1DDC064}"/>
              </a:ext>
            </a:extLst>
          </p:cNvPr>
          <p:cNvSpPr txBox="1">
            <a:spLocks noGrp="1"/>
          </p:cNvSpPr>
          <p:nvPr>
            <p:ph type="title"/>
          </p:nvPr>
        </p:nvSpPr>
        <p:spPr>
          <a:xfrm>
            <a:off x="524784" y="186028"/>
            <a:ext cx="5297791" cy="869400"/>
          </a:xfrm>
          <a:prstGeom prst="rect">
            <a:avLst/>
          </a:prstGeom>
        </p:spPr>
        <p:txBody>
          <a:bodyPr spcFirstLastPara="1" vert="horz" lIns="91440" tIns="45720" rIns="91440" bIns="45720" rtlCol="0" anchor="ctr" anchorCtr="0">
            <a:normAutofit/>
          </a:bodyPr>
          <a:lstStyle/>
          <a:p>
            <a:pPr marL="0" lvl="0" indent="0" algn="ctr" rtl="0">
              <a:spcBef>
                <a:spcPts val="0"/>
              </a:spcBef>
              <a:spcAft>
                <a:spcPts val="0"/>
              </a:spcAft>
              <a:buNone/>
            </a:pPr>
            <a:r>
              <a:rPr lang="en-US" sz="2800" b="1" dirty="0">
                <a:solidFill>
                  <a:schemeClr val="bg1"/>
                </a:solidFill>
                <a:latin typeface="Nunito"/>
                <a:ea typeface="Nunito"/>
                <a:cs typeface="Nunito"/>
                <a:sym typeface="Nunito"/>
              </a:rPr>
              <a:t>BUSINESS PLAN</a:t>
            </a:r>
          </a:p>
        </p:txBody>
      </p:sp>
      <p:grpSp>
        <p:nvGrpSpPr>
          <p:cNvPr id="8" name="Google Shape;359;p35">
            <a:extLst>
              <a:ext uri="{FF2B5EF4-FFF2-40B4-BE49-F238E27FC236}">
                <a16:creationId xmlns:a16="http://schemas.microsoft.com/office/drawing/2014/main" id="{AAB748AA-9FCE-4C4E-90C8-D28B7D136151}"/>
              </a:ext>
            </a:extLst>
          </p:cNvPr>
          <p:cNvGrpSpPr/>
          <p:nvPr/>
        </p:nvGrpSpPr>
        <p:grpSpPr>
          <a:xfrm>
            <a:off x="3244069" y="1630635"/>
            <a:ext cx="1944600" cy="1569600"/>
            <a:chOff x="3216519" y="1002150"/>
            <a:chExt cx="1944600" cy="1569600"/>
          </a:xfrm>
        </p:grpSpPr>
        <p:sp>
          <p:nvSpPr>
            <p:cNvPr id="9" name="Google Shape;360;p35">
              <a:extLst>
                <a:ext uri="{FF2B5EF4-FFF2-40B4-BE49-F238E27FC236}">
                  <a16:creationId xmlns:a16="http://schemas.microsoft.com/office/drawing/2014/main" id="{C5E812CF-C095-4E8E-A32A-E88DB6D36C3F}"/>
                </a:ext>
              </a:extLst>
            </p:cNvPr>
            <p:cNvSpPr/>
            <p:nvPr/>
          </p:nvSpPr>
          <p:spPr>
            <a:xfrm flipH="1">
              <a:off x="3216519" y="1002150"/>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1;p35">
              <a:extLst>
                <a:ext uri="{FF2B5EF4-FFF2-40B4-BE49-F238E27FC236}">
                  <a16:creationId xmlns:a16="http://schemas.microsoft.com/office/drawing/2014/main" id="{F0329ACC-C3AE-49DA-A6EB-3CD94452C56A}"/>
                </a:ext>
              </a:extLst>
            </p:cNvPr>
            <p:cNvSpPr txBox="1"/>
            <p:nvPr/>
          </p:nvSpPr>
          <p:spPr>
            <a:xfrm>
              <a:off x="3461163" y="1244660"/>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s" sz="1100" b="1">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12" name="Google Shape;362;p35">
              <a:extLst>
                <a:ext uri="{FF2B5EF4-FFF2-40B4-BE49-F238E27FC236}">
                  <a16:creationId xmlns:a16="http://schemas.microsoft.com/office/drawing/2014/main" id="{E7544009-21E1-4DB0-A115-1D644FF7DF3E}"/>
                </a:ext>
              </a:extLst>
            </p:cNvPr>
            <p:cNvSpPr txBox="1"/>
            <p:nvPr/>
          </p:nvSpPr>
          <p:spPr>
            <a:xfrm>
              <a:off x="3461163" y="1704627"/>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cs" sz="800">
                  <a:solidFill>
                    <a:srgbClr val="FFFFFF"/>
                  </a:solidFill>
                  <a:latin typeface="Roboto"/>
                  <a:ea typeface="Roboto"/>
                  <a:cs typeface="Roboto"/>
                  <a:sym typeface="Roboto"/>
                </a:rPr>
                <a:t>Lorem ipsum dolor sit amet, consectetur adipiscing elit, sed do eiusmod tempor.</a:t>
              </a:r>
              <a:endParaRPr sz="800">
                <a:solidFill>
                  <a:srgbClr val="FFFFFF"/>
                </a:solidFill>
                <a:latin typeface="Roboto"/>
                <a:ea typeface="Roboto"/>
                <a:cs typeface="Roboto"/>
                <a:sym typeface="Roboto"/>
              </a:endParaRPr>
            </a:p>
          </p:txBody>
        </p:sp>
      </p:grpSp>
      <p:grpSp>
        <p:nvGrpSpPr>
          <p:cNvPr id="13" name="Google Shape;363;p35">
            <a:extLst>
              <a:ext uri="{FF2B5EF4-FFF2-40B4-BE49-F238E27FC236}">
                <a16:creationId xmlns:a16="http://schemas.microsoft.com/office/drawing/2014/main" id="{07808582-9D4B-4618-B836-E8B1428C2347}"/>
              </a:ext>
            </a:extLst>
          </p:cNvPr>
          <p:cNvGrpSpPr/>
          <p:nvPr/>
        </p:nvGrpSpPr>
        <p:grpSpPr>
          <a:xfrm>
            <a:off x="1304238" y="1630635"/>
            <a:ext cx="1944600" cy="1569600"/>
            <a:chOff x="1271925" y="1002150"/>
            <a:chExt cx="1944600" cy="1569600"/>
          </a:xfrm>
        </p:grpSpPr>
        <p:sp>
          <p:nvSpPr>
            <p:cNvPr id="15" name="Google Shape;364;p35">
              <a:extLst>
                <a:ext uri="{FF2B5EF4-FFF2-40B4-BE49-F238E27FC236}">
                  <a16:creationId xmlns:a16="http://schemas.microsoft.com/office/drawing/2014/main" id="{00E79819-83FD-44D6-82D4-0A00D342FC31}"/>
                </a:ext>
              </a:extLst>
            </p:cNvPr>
            <p:cNvSpPr/>
            <p:nvPr/>
          </p:nvSpPr>
          <p:spPr>
            <a:xfrm rot="10800000">
              <a:off x="1271925" y="1002150"/>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5;p35">
              <a:extLst>
                <a:ext uri="{FF2B5EF4-FFF2-40B4-BE49-F238E27FC236}">
                  <a16:creationId xmlns:a16="http://schemas.microsoft.com/office/drawing/2014/main" id="{74145D2E-F796-4BC5-B178-B55D58DD479F}"/>
                </a:ext>
              </a:extLst>
            </p:cNvPr>
            <p:cNvSpPr txBox="1"/>
            <p:nvPr/>
          </p:nvSpPr>
          <p:spPr>
            <a:xfrm>
              <a:off x="1496688" y="1244660"/>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s" sz="1100" b="1">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17" name="Google Shape;366;p35">
              <a:extLst>
                <a:ext uri="{FF2B5EF4-FFF2-40B4-BE49-F238E27FC236}">
                  <a16:creationId xmlns:a16="http://schemas.microsoft.com/office/drawing/2014/main" id="{A0842D8A-3FD5-47F5-BF29-4C77EB41EE88}"/>
                </a:ext>
              </a:extLst>
            </p:cNvPr>
            <p:cNvSpPr txBox="1"/>
            <p:nvPr/>
          </p:nvSpPr>
          <p:spPr>
            <a:xfrm>
              <a:off x="1496688" y="1704627"/>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cs" sz="800">
                  <a:solidFill>
                    <a:srgbClr val="FFFFFF"/>
                  </a:solidFill>
                  <a:latin typeface="Roboto"/>
                  <a:ea typeface="Roboto"/>
                  <a:cs typeface="Roboto"/>
                  <a:sym typeface="Roboto"/>
                </a:rPr>
                <a:t>Lorem ipsum dolor sit amet, consectetur adipiscing elit, sed do eiusmod tempor.</a:t>
              </a:r>
              <a:endParaRPr sz="800">
                <a:solidFill>
                  <a:srgbClr val="FFFFFF"/>
                </a:solidFill>
                <a:latin typeface="Roboto"/>
                <a:ea typeface="Roboto"/>
                <a:cs typeface="Roboto"/>
                <a:sym typeface="Roboto"/>
              </a:endParaRPr>
            </a:p>
          </p:txBody>
        </p:sp>
      </p:grpSp>
      <p:grpSp>
        <p:nvGrpSpPr>
          <p:cNvPr id="18" name="Google Shape;367;p35">
            <a:extLst>
              <a:ext uri="{FF2B5EF4-FFF2-40B4-BE49-F238E27FC236}">
                <a16:creationId xmlns:a16="http://schemas.microsoft.com/office/drawing/2014/main" id="{FD43CCC9-3133-4841-BDD6-71DE59B56C72}"/>
              </a:ext>
            </a:extLst>
          </p:cNvPr>
          <p:cNvGrpSpPr/>
          <p:nvPr/>
        </p:nvGrpSpPr>
        <p:grpSpPr>
          <a:xfrm>
            <a:off x="1304238" y="3196664"/>
            <a:ext cx="1944600" cy="1569600"/>
            <a:chOff x="1271925" y="2571750"/>
            <a:chExt cx="1944600" cy="1569600"/>
          </a:xfrm>
        </p:grpSpPr>
        <p:sp>
          <p:nvSpPr>
            <p:cNvPr id="19" name="Google Shape;368;p35">
              <a:extLst>
                <a:ext uri="{FF2B5EF4-FFF2-40B4-BE49-F238E27FC236}">
                  <a16:creationId xmlns:a16="http://schemas.microsoft.com/office/drawing/2014/main" id="{FF72BAD3-4426-433B-A6B0-2416A91A4AB4}"/>
                </a:ext>
              </a:extLst>
            </p:cNvPr>
            <p:cNvSpPr/>
            <p:nvPr/>
          </p:nvSpPr>
          <p:spPr>
            <a:xfrm flipH="1">
              <a:off x="1271925" y="2571750"/>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9;p35">
              <a:extLst>
                <a:ext uri="{FF2B5EF4-FFF2-40B4-BE49-F238E27FC236}">
                  <a16:creationId xmlns:a16="http://schemas.microsoft.com/office/drawing/2014/main" id="{2C08C6A2-18F1-4A1B-AFDF-41727323B20C}"/>
                </a:ext>
              </a:extLst>
            </p:cNvPr>
            <p:cNvSpPr txBox="1"/>
            <p:nvPr/>
          </p:nvSpPr>
          <p:spPr>
            <a:xfrm>
              <a:off x="1496688" y="2814260"/>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s" sz="1100" b="1">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21" name="Google Shape;370;p35">
              <a:extLst>
                <a:ext uri="{FF2B5EF4-FFF2-40B4-BE49-F238E27FC236}">
                  <a16:creationId xmlns:a16="http://schemas.microsoft.com/office/drawing/2014/main" id="{53C47CA6-C8C0-4244-97FB-994E02AF09AA}"/>
                </a:ext>
              </a:extLst>
            </p:cNvPr>
            <p:cNvSpPr txBox="1"/>
            <p:nvPr/>
          </p:nvSpPr>
          <p:spPr>
            <a:xfrm>
              <a:off x="1496688" y="3274227"/>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cs" sz="800">
                  <a:solidFill>
                    <a:srgbClr val="FFFFFF"/>
                  </a:solidFill>
                  <a:latin typeface="Roboto"/>
                  <a:ea typeface="Roboto"/>
                  <a:cs typeface="Roboto"/>
                  <a:sym typeface="Roboto"/>
                </a:rPr>
                <a:t>Lorem ipsum dolor sit amet, consectetur adipiscing elit, sed do eiusmod tempor.</a:t>
              </a:r>
              <a:endParaRPr sz="800">
                <a:solidFill>
                  <a:srgbClr val="FFFFFF"/>
                </a:solidFill>
                <a:latin typeface="Roboto"/>
                <a:ea typeface="Roboto"/>
                <a:cs typeface="Roboto"/>
                <a:sym typeface="Roboto"/>
              </a:endParaRPr>
            </a:p>
          </p:txBody>
        </p:sp>
      </p:grpSp>
      <p:grpSp>
        <p:nvGrpSpPr>
          <p:cNvPr id="22" name="Google Shape;371;p35">
            <a:extLst>
              <a:ext uri="{FF2B5EF4-FFF2-40B4-BE49-F238E27FC236}">
                <a16:creationId xmlns:a16="http://schemas.microsoft.com/office/drawing/2014/main" id="{05B76F90-C4D3-4283-A5EC-7FCC563FDAE8}"/>
              </a:ext>
            </a:extLst>
          </p:cNvPr>
          <p:cNvGrpSpPr/>
          <p:nvPr/>
        </p:nvGrpSpPr>
        <p:grpSpPr>
          <a:xfrm>
            <a:off x="4220575" y="1630817"/>
            <a:ext cx="3679200" cy="3308403"/>
            <a:chOff x="4192863" y="1002150"/>
            <a:chExt cx="3679200" cy="3139200"/>
          </a:xfrm>
        </p:grpSpPr>
        <p:sp>
          <p:nvSpPr>
            <p:cNvPr id="23" name="Google Shape;372;p35">
              <a:extLst>
                <a:ext uri="{FF2B5EF4-FFF2-40B4-BE49-F238E27FC236}">
                  <a16:creationId xmlns:a16="http://schemas.microsoft.com/office/drawing/2014/main" id="{22C5D863-744B-422B-B8B2-BC7F40963950}"/>
                </a:ext>
              </a:extLst>
            </p:cNvPr>
            <p:cNvSpPr/>
            <p:nvPr/>
          </p:nvSpPr>
          <p:spPr>
            <a:xfrm>
              <a:off x="4192863" y="1002150"/>
              <a:ext cx="3679200" cy="31392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 name="Google Shape;373;p35">
              <a:extLst>
                <a:ext uri="{FF2B5EF4-FFF2-40B4-BE49-F238E27FC236}">
                  <a16:creationId xmlns:a16="http://schemas.microsoft.com/office/drawing/2014/main" id="{B7EBF4BB-5015-47AE-8F07-C922B257863D}"/>
                </a:ext>
              </a:extLst>
            </p:cNvPr>
            <p:cNvSpPr txBox="1"/>
            <p:nvPr/>
          </p:nvSpPr>
          <p:spPr>
            <a:xfrm>
              <a:off x="5495575" y="1450791"/>
              <a:ext cx="2021400"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cs" sz="1100" b="1" u="sng">
                  <a:latin typeface="Roboto"/>
                  <a:ea typeface="Roboto"/>
                  <a:cs typeface="Roboto"/>
                  <a:sym typeface="Roboto"/>
                </a:rPr>
                <a:t>Review Participants</a:t>
              </a:r>
              <a:endParaRPr sz="1100" u="sng">
                <a:latin typeface="Roboto"/>
                <a:ea typeface="Roboto"/>
                <a:cs typeface="Roboto"/>
                <a:sym typeface="Roboto"/>
              </a:endParaRPr>
            </a:p>
            <a:p>
              <a:pPr marL="0" lvl="0" indent="0" algn="ctr" rtl="0">
                <a:spcBef>
                  <a:spcPts val="0"/>
                </a:spcBef>
                <a:spcAft>
                  <a:spcPts val="0"/>
                </a:spcAft>
                <a:buNone/>
              </a:pPr>
              <a:endParaRPr sz="1100" b="1" u="sng">
                <a:latin typeface="Roboto"/>
                <a:ea typeface="Roboto"/>
                <a:cs typeface="Roboto"/>
                <a:sym typeface="Roboto"/>
              </a:endParaRPr>
            </a:p>
          </p:txBody>
        </p:sp>
        <p:sp>
          <p:nvSpPr>
            <p:cNvPr id="25" name="Google Shape;374;p35">
              <a:extLst>
                <a:ext uri="{FF2B5EF4-FFF2-40B4-BE49-F238E27FC236}">
                  <a16:creationId xmlns:a16="http://schemas.microsoft.com/office/drawing/2014/main" id="{B8FA8D3A-1F69-4367-9CF6-4BB825EE2BD1}"/>
                </a:ext>
              </a:extLst>
            </p:cNvPr>
            <p:cNvSpPr txBox="1"/>
            <p:nvPr/>
          </p:nvSpPr>
          <p:spPr>
            <a:xfrm>
              <a:off x="5291038" y="1897571"/>
              <a:ext cx="2504700" cy="18627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Clr>
                  <a:srgbClr val="660000"/>
                </a:buClr>
                <a:buSzPts val="900"/>
                <a:buFont typeface="Roboto"/>
                <a:buChar char="●"/>
              </a:pPr>
              <a:r>
                <a:rPr lang="cs" sz="1100" b="1">
                  <a:solidFill>
                    <a:srgbClr val="660000"/>
                  </a:solidFill>
                  <a:latin typeface="Roboto"/>
                  <a:ea typeface="Roboto"/>
                  <a:cs typeface="Roboto"/>
                  <a:sym typeface="Roboto"/>
                </a:rPr>
                <a:t>Take feedback from nearby ngo’s authority:</a:t>
              </a:r>
              <a:endParaRPr sz="1100" b="1">
                <a:solidFill>
                  <a:srgbClr val="660000"/>
                </a:solidFill>
                <a:latin typeface="Roboto"/>
                <a:ea typeface="Roboto"/>
                <a:cs typeface="Roboto"/>
                <a:sym typeface="Roboto"/>
              </a:endParaRPr>
            </a:p>
            <a:p>
              <a:pPr marL="457200" lvl="0" indent="-298450" algn="l" rtl="0">
                <a:spcBef>
                  <a:spcPts val="0"/>
                </a:spcBef>
                <a:spcAft>
                  <a:spcPts val="0"/>
                </a:spcAft>
                <a:buClr>
                  <a:srgbClr val="5B0F00"/>
                </a:buClr>
                <a:buSzPts val="1100"/>
                <a:buFont typeface="Roboto"/>
                <a:buChar char="●"/>
              </a:pPr>
              <a:r>
                <a:rPr lang="cs" sz="1100" b="1" u="sng">
                  <a:solidFill>
                    <a:srgbClr val="5B0F00"/>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http://www.deafanddumbsociety.org/</a:t>
              </a:r>
              <a:endParaRPr sz="1100" b="1">
                <a:solidFill>
                  <a:srgbClr val="5B0F00"/>
                </a:solidFill>
                <a:latin typeface="Roboto"/>
                <a:ea typeface="Roboto"/>
                <a:cs typeface="Roboto"/>
                <a:sym typeface="Roboto"/>
              </a:endParaRPr>
            </a:p>
            <a:p>
              <a:pPr marL="457200" lvl="0" indent="-298450" algn="l" rtl="0">
                <a:spcBef>
                  <a:spcPts val="0"/>
                </a:spcBef>
                <a:spcAft>
                  <a:spcPts val="0"/>
                </a:spcAft>
                <a:buClr>
                  <a:srgbClr val="5B0F00"/>
                </a:buClr>
                <a:buSzPts val="1100"/>
                <a:buFont typeface="Roboto"/>
                <a:buChar char="●"/>
              </a:pPr>
              <a:r>
                <a:rPr lang="cs" sz="1100" b="1">
                  <a:solidFill>
                    <a:srgbClr val="5B0F00"/>
                  </a:solidFill>
                  <a:latin typeface="Roboto"/>
                  <a:ea typeface="Roboto"/>
                  <a:cs typeface="Roboto"/>
                  <a:sym typeface="Roboto"/>
                </a:rPr>
                <a:t>Tie up with doctors ,clinics and agencies  for specially abled people to promote the application.</a:t>
              </a:r>
              <a:endParaRPr sz="1100" b="1">
                <a:solidFill>
                  <a:srgbClr val="5B0F00"/>
                </a:solidFill>
                <a:latin typeface="Roboto"/>
                <a:ea typeface="Roboto"/>
                <a:cs typeface="Roboto"/>
                <a:sym typeface="Roboto"/>
              </a:endParaRPr>
            </a:p>
            <a:p>
              <a:pPr marL="0" lvl="0" indent="0" algn="l" rtl="0">
                <a:lnSpc>
                  <a:spcPct val="115000"/>
                </a:lnSpc>
                <a:spcBef>
                  <a:spcPts val="1600"/>
                </a:spcBef>
                <a:spcAft>
                  <a:spcPts val="0"/>
                </a:spcAft>
                <a:buNone/>
              </a:pPr>
              <a:endParaRPr sz="800">
                <a:solidFill>
                  <a:schemeClr val="dk1"/>
                </a:solidFill>
                <a:latin typeface="Roboto"/>
                <a:ea typeface="Roboto"/>
                <a:cs typeface="Roboto"/>
                <a:sym typeface="Roboto"/>
              </a:endParaRPr>
            </a:p>
            <a:p>
              <a:pPr marL="0" lvl="0" indent="0" algn="l" rtl="0">
                <a:lnSpc>
                  <a:spcPct val="115000"/>
                </a:lnSpc>
                <a:spcBef>
                  <a:spcPts val="1600"/>
                </a:spcBef>
                <a:spcAft>
                  <a:spcPts val="0"/>
                </a:spcAft>
                <a:buNone/>
              </a:pPr>
              <a:endParaRPr sz="800">
                <a:solidFill>
                  <a:schemeClr val="dk1"/>
                </a:solidFill>
                <a:latin typeface="Roboto"/>
                <a:ea typeface="Roboto"/>
                <a:cs typeface="Roboto"/>
                <a:sym typeface="Roboto"/>
              </a:endParaRPr>
            </a:p>
            <a:p>
              <a:pPr marL="457200" lvl="0" indent="0" algn="l" rtl="0">
                <a:lnSpc>
                  <a:spcPct val="100000"/>
                </a:lnSpc>
                <a:spcBef>
                  <a:spcPts val="1600"/>
                </a:spcBef>
                <a:spcAft>
                  <a:spcPts val="1600"/>
                </a:spcAft>
                <a:buNone/>
              </a:pPr>
              <a:endParaRPr sz="1100" b="1">
                <a:solidFill>
                  <a:srgbClr val="0C343D"/>
                </a:solidFill>
                <a:latin typeface="Roboto"/>
                <a:ea typeface="Roboto"/>
                <a:cs typeface="Roboto"/>
                <a:sym typeface="Roboto"/>
              </a:endParaRPr>
            </a:p>
          </p:txBody>
        </p:sp>
      </p:grpSp>
      <p:grpSp>
        <p:nvGrpSpPr>
          <p:cNvPr id="26" name="Google Shape;375;p35">
            <a:extLst>
              <a:ext uri="{FF2B5EF4-FFF2-40B4-BE49-F238E27FC236}">
                <a16:creationId xmlns:a16="http://schemas.microsoft.com/office/drawing/2014/main" id="{18EB0A5D-54CC-45B2-82C9-42960DF83A92}"/>
              </a:ext>
            </a:extLst>
          </p:cNvPr>
          <p:cNvGrpSpPr/>
          <p:nvPr/>
        </p:nvGrpSpPr>
        <p:grpSpPr>
          <a:xfrm>
            <a:off x="3244069" y="3196664"/>
            <a:ext cx="1944600" cy="1569600"/>
            <a:chOff x="3216519" y="2571750"/>
            <a:chExt cx="1944600" cy="1569600"/>
          </a:xfrm>
        </p:grpSpPr>
        <p:sp>
          <p:nvSpPr>
            <p:cNvPr id="27" name="Google Shape;376;p35">
              <a:extLst>
                <a:ext uri="{FF2B5EF4-FFF2-40B4-BE49-F238E27FC236}">
                  <a16:creationId xmlns:a16="http://schemas.microsoft.com/office/drawing/2014/main" id="{04892F8C-608B-4435-9FFC-5E3CCDA0AD52}"/>
                </a:ext>
              </a:extLst>
            </p:cNvPr>
            <p:cNvSpPr/>
            <p:nvPr/>
          </p:nvSpPr>
          <p:spPr>
            <a:xfrm rot="10800000">
              <a:off x="3216519" y="2571750"/>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7;p35">
              <a:extLst>
                <a:ext uri="{FF2B5EF4-FFF2-40B4-BE49-F238E27FC236}">
                  <a16:creationId xmlns:a16="http://schemas.microsoft.com/office/drawing/2014/main" id="{AE8E2AD7-DA9A-4D06-BD27-DE0C22355773}"/>
                </a:ext>
              </a:extLst>
            </p:cNvPr>
            <p:cNvSpPr txBox="1"/>
            <p:nvPr/>
          </p:nvSpPr>
          <p:spPr>
            <a:xfrm>
              <a:off x="3461163" y="2814260"/>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s" sz="1100" b="1">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29" name="Google Shape;378;p35">
              <a:extLst>
                <a:ext uri="{FF2B5EF4-FFF2-40B4-BE49-F238E27FC236}">
                  <a16:creationId xmlns:a16="http://schemas.microsoft.com/office/drawing/2014/main" id="{EE107793-2FB0-4D43-8AB2-C21FB4FE4171}"/>
                </a:ext>
              </a:extLst>
            </p:cNvPr>
            <p:cNvSpPr txBox="1"/>
            <p:nvPr/>
          </p:nvSpPr>
          <p:spPr>
            <a:xfrm>
              <a:off x="3461163" y="3274227"/>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cs" sz="800">
                  <a:solidFill>
                    <a:srgbClr val="FFFFFF"/>
                  </a:solidFill>
                  <a:latin typeface="Roboto"/>
                  <a:ea typeface="Roboto"/>
                  <a:cs typeface="Roboto"/>
                  <a:sym typeface="Roboto"/>
                </a:rPr>
                <a:t>Lorem ipsum dolor sit amet, consectetur adipiscing elit, sed do eiusmod tempor.</a:t>
              </a:r>
              <a:endParaRPr sz="800">
                <a:solidFill>
                  <a:srgbClr val="FFFFFF"/>
                </a:solidFill>
                <a:latin typeface="Roboto"/>
                <a:ea typeface="Roboto"/>
                <a:cs typeface="Roboto"/>
                <a:sym typeface="Roboto"/>
              </a:endParaRPr>
            </a:p>
          </p:txBody>
        </p:sp>
      </p:grpSp>
      <p:grpSp>
        <p:nvGrpSpPr>
          <p:cNvPr id="30" name="Google Shape;379;p35">
            <a:extLst>
              <a:ext uri="{FF2B5EF4-FFF2-40B4-BE49-F238E27FC236}">
                <a16:creationId xmlns:a16="http://schemas.microsoft.com/office/drawing/2014/main" id="{FD69340C-AAE0-4A3E-9E8E-83E502C46FAC}"/>
              </a:ext>
            </a:extLst>
          </p:cNvPr>
          <p:cNvGrpSpPr/>
          <p:nvPr/>
        </p:nvGrpSpPr>
        <p:grpSpPr>
          <a:xfrm>
            <a:off x="3081018" y="3035372"/>
            <a:ext cx="334125" cy="334078"/>
            <a:chOff x="3157188" y="909150"/>
            <a:chExt cx="470400" cy="470400"/>
          </a:xfrm>
        </p:grpSpPr>
        <p:sp>
          <p:nvSpPr>
            <p:cNvPr id="31" name="Google Shape;380;p35">
              <a:extLst>
                <a:ext uri="{FF2B5EF4-FFF2-40B4-BE49-F238E27FC236}">
                  <a16:creationId xmlns:a16="http://schemas.microsoft.com/office/drawing/2014/main" id="{6F972778-474A-4350-9671-597BCC172FC6}"/>
                </a:ext>
              </a:extLst>
            </p:cNvPr>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1;p35">
              <a:extLst>
                <a:ext uri="{FF2B5EF4-FFF2-40B4-BE49-F238E27FC236}">
                  <a16:creationId xmlns:a16="http://schemas.microsoft.com/office/drawing/2014/main" id="{B9828E2F-DDBB-4949-A43A-41A4F91290E4}"/>
                </a:ext>
              </a:extLst>
            </p:cNvPr>
            <p:cNvSpPr/>
            <p:nvPr/>
          </p:nvSpPr>
          <p:spPr>
            <a:xfrm>
              <a:off x="3243138" y="995100"/>
              <a:ext cx="298500" cy="298500"/>
            </a:xfrm>
            <a:prstGeom prst="mathPlus">
              <a:avLst>
                <a:gd name="adj1" fmla="val 99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82;p35">
            <a:extLst>
              <a:ext uri="{FF2B5EF4-FFF2-40B4-BE49-F238E27FC236}">
                <a16:creationId xmlns:a16="http://schemas.microsoft.com/office/drawing/2014/main" id="{47218DDE-2469-4D08-B5E0-F7E752A5FB6D}"/>
              </a:ext>
            </a:extLst>
          </p:cNvPr>
          <p:cNvGrpSpPr/>
          <p:nvPr/>
        </p:nvGrpSpPr>
        <p:grpSpPr>
          <a:xfrm>
            <a:off x="3243944" y="1630562"/>
            <a:ext cx="2149755" cy="1738803"/>
            <a:chOff x="3216519" y="1002150"/>
            <a:chExt cx="1944600" cy="1569600"/>
          </a:xfrm>
        </p:grpSpPr>
        <p:sp>
          <p:nvSpPr>
            <p:cNvPr id="34" name="Google Shape;383;p35">
              <a:extLst>
                <a:ext uri="{FF2B5EF4-FFF2-40B4-BE49-F238E27FC236}">
                  <a16:creationId xmlns:a16="http://schemas.microsoft.com/office/drawing/2014/main" id="{6416735A-3652-49D2-AE7B-77EE50B8D07D}"/>
                </a:ext>
              </a:extLst>
            </p:cNvPr>
            <p:cNvSpPr/>
            <p:nvPr/>
          </p:nvSpPr>
          <p:spPr>
            <a:xfrm flipH="1">
              <a:off x="3216519" y="1002150"/>
              <a:ext cx="1944600" cy="1569600"/>
            </a:xfrm>
            <a:prstGeom prst="round2DiagRect">
              <a:avLst>
                <a:gd name="adj1" fmla="val 0"/>
                <a:gd name="adj2" fmla="val 17764"/>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4;p35">
              <a:extLst>
                <a:ext uri="{FF2B5EF4-FFF2-40B4-BE49-F238E27FC236}">
                  <a16:creationId xmlns:a16="http://schemas.microsoft.com/office/drawing/2014/main" id="{D939369D-47B5-425D-B774-403ED7BAF9F0}"/>
                </a:ext>
              </a:extLst>
            </p:cNvPr>
            <p:cNvSpPr txBox="1"/>
            <p:nvPr/>
          </p:nvSpPr>
          <p:spPr>
            <a:xfrm>
              <a:off x="3462961" y="1171868"/>
              <a:ext cx="1624500" cy="459900"/>
            </a:xfrm>
            <a:prstGeom prst="rect">
              <a:avLst/>
            </a:prstGeom>
            <a:solidFill>
              <a:srgbClr val="FFE599"/>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u="sng">
                <a:latin typeface="Roboto"/>
                <a:ea typeface="Roboto"/>
                <a:cs typeface="Roboto"/>
                <a:sym typeface="Roboto"/>
              </a:endParaRPr>
            </a:p>
          </p:txBody>
        </p:sp>
        <p:sp>
          <p:nvSpPr>
            <p:cNvPr id="36" name="Google Shape;385;p35">
              <a:extLst>
                <a:ext uri="{FF2B5EF4-FFF2-40B4-BE49-F238E27FC236}">
                  <a16:creationId xmlns:a16="http://schemas.microsoft.com/office/drawing/2014/main" id="{2C161A32-345D-4D9C-A157-5DD010CB25C1}"/>
                </a:ext>
              </a:extLst>
            </p:cNvPr>
            <p:cNvSpPr txBox="1"/>
            <p:nvPr/>
          </p:nvSpPr>
          <p:spPr>
            <a:xfrm>
              <a:off x="3241048" y="1393185"/>
              <a:ext cx="1862100" cy="512400"/>
            </a:xfrm>
            <a:prstGeom prst="rect">
              <a:avLst/>
            </a:prstGeom>
            <a:solidFill>
              <a:srgbClr val="FFE599"/>
            </a:solidFill>
            <a:ln>
              <a:noFill/>
            </a:ln>
          </p:spPr>
          <p:txBody>
            <a:bodyPr spcFirstLastPara="1" wrap="square" lIns="91425" tIns="91425" rIns="91425" bIns="91425" anchor="t" anchorCtr="0">
              <a:noAutofit/>
            </a:bodyPr>
            <a:lstStyle/>
            <a:p>
              <a:pPr marL="457200" lvl="0" indent="-298450" algn="l" rtl="0">
                <a:spcBef>
                  <a:spcPts val="0"/>
                </a:spcBef>
                <a:spcAft>
                  <a:spcPts val="0"/>
                </a:spcAft>
                <a:buClr>
                  <a:srgbClr val="0C343D"/>
                </a:buClr>
                <a:buSzPts val="1100"/>
                <a:buFont typeface="Roboto"/>
                <a:buChar char="●"/>
              </a:pPr>
              <a:r>
                <a:rPr lang="cs" sz="1100" b="1">
                  <a:solidFill>
                    <a:srgbClr val="0C343D"/>
                  </a:solidFill>
                  <a:latin typeface="Roboto"/>
                  <a:ea typeface="Roboto"/>
                  <a:cs typeface="Roboto"/>
                  <a:sym typeface="Roboto"/>
                </a:rPr>
                <a:t>Technical Setup and Running Setup</a:t>
              </a:r>
              <a:endParaRPr sz="1100" b="1">
                <a:solidFill>
                  <a:srgbClr val="0C343D"/>
                </a:solidFill>
                <a:latin typeface="Roboto"/>
                <a:ea typeface="Roboto"/>
                <a:cs typeface="Roboto"/>
                <a:sym typeface="Roboto"/>
              </a:endParaRPr>
            </a:p>
            <a:p>
              <a:pPr marL="457200" lvl="0" indent="-298450" algn="l" rtl="0">
                <a:spcBef>
                  <a:spcPts val="0"/>
                </a:spcBef>
                <a:spcAft>
                  <a:spcPts val="0"/>
                </a:spcAft>
                <a:buClr>
                  <a:srgbClr val="0C343D"/>
                </a:buClr>
                <a:buSzPts val="1100"/>
                <a:buFont typeface="Roboto"/>
                <a:buChar char="●"/>
              </a:pPr>
              <a:r>
                <a:rPr lang="cs" sz="1100" b="1">
                  <a:solidFill>
                    <a:srgbClr val="0C343D"/>
                  </a:solidFill>
                  <a:latin typeface="Roboto"/>
                  <a:ea typeface="Roboto"/>
                  <a:cs typeface="Roboto"/>
                  <a:sym typeface="Roboto"/>
                </a:rPr>
                <a:t>Ground and Market research</a:t>
              </a:r>
              <a:endParaRPr sz="1100" b="1">
                <a:solidFill>
                  <a:srgbClr val="0C343D"/>
                </a:solidFill>
                <a:latin typeface="Roboto"/>
                <a:ea typeface="Roboto"/>
                <a:cs typeface="Roboto"/>
                <a:sym typeface="Roboto"/>
              </a:endParaRPr>
            </a:p>
            <a:p>
              <a:pPr marL="457200" lvl="0" indent="-298450" algn="l" rtl="0">
                <a:spcBef>
                  <a:spcPts val="0"/>
                </a:spcBef>
                <a:spcAft>
                  <a:spcPts val="0"/>
                </a:spcAft>
                <a:buClr>
                  <a:srgbClr val="0C343D"/>
                </a:buClr>
                <a:buSzPts val="1100"/>
                <a:buFont typeface="Roboto"/>
                <a:buChar char="●"/>
              </a:pPr>
              <a:r>
                <a:rPr lang="cs" sz="1100" b="1">
                  <a:solidFill>
                    <a:srgbClr val="0C343D"/>
                  </a:solidFill>
                  <a:latin typeface="Roboto"/>
                  <a:ea typeface="Roboto"/>
                  <a:cs typeface="Roboto"/>
                  <a:sym typeface="Roboto"/>
                </a:rPr>
                <a:t>Marketing and Promotion</a:t>
              </a:r>
              <a:endParaRPr sz="1100" b="1">
                <a:solidFill>
                  <a:srgbClr val="0C343D"/>
                </a:solidFill>
                <a:latin typeface="Roboto"/>
                <a:ea typeface="Roboto"/>
                <a:cs typeface="Roboto"/>
                <a:sym typeface="Roboto"/>
              </a:endParaRPr>
            </a:p>
            <a:p>
              <a:pPr marL="0" lvl="0" indent="0" algn="l" rtl="0">
                <a:spcBef>
                  <a:spcPts val="1600"/>
                </a:spcBef>
                <a:spcAft>
                  <a:spcPts val="1600"/>
                </a:spcAft>
                <a:buNone/>
              </a:pPr>
              <a:endParaRPr sz="1100">
                <a:solidFill>
                  <a:srgbClr val="FFFFFF"/>
                </a:solidFill>
                <a:latin typeface="Roboto"/>
                <a:ea typeface="Roboto"/>
                <a:cs typeface="Roboto"/>
                <a:sym typeface="Roboto"/>
              </a:endParaRPr>
            </a:p>
          </p:txBody>
        </p:sp>
      </p:grpSp>
      <p:grpSp>
        <p:nvGrpSpPr>
          <p:cNvPr id="37" name="Google Shape;386;p35">
            <a:extLst>
              <a:ext uri="{FF2B5EF4-FFF2-40B4-BE49-F238E27FC236}">
                <a16:creationId xmlns:a16="http://schemas.microsoft.com/office/drawing/2014/main" id="{C4850D8F-8595-42F7-B992-9183355A9D4C}"/>
              </a:ext>
            </a:extLst>
          </p:cNvPr>
          <p:cNvGrpSpPr/>
          <p:nvPr/>
        </p:nvGrpSpPr>
        <p:grpSpPr>
          <a:xfrm>
            <a:off x="1099153" y="1630612"/>
            <a:ext cx="2149755" cy="1738803"/>
            <a:chOff x="1271925" y="1002150"/>
            <a:chExt cx="1944600" cy="1569600"/>
          </a:xfrm>
        </p:grpSpPr>
        <p:sp>
          <p:nvSpPr>
            <p:cNvPr id="38" name="Google Shape;387;p35">
              <a:extLst>
                <a:ext uri="{FF2B5EF4-FFF2-40B4-BE49-F238E27FC236}">
                  <a16:creationId xmlns:a16="http://schemas.microsoft.com/office/drawing/2014/main" id="{365FB7CF-5056-4F3B-9BEE-A7A901D3AAA3}"/>
                </a:ext>
              </a:extLst>
            </p:cNvPr>
            <p:cNvSpPr/>
            <p:nvPr/>
          </p:nvSpPr>
          <p:spPr>
            <a:xfrm rot="10800000">
              <a:off x="1271925" y="1002150"/>
              <a:ext cx="1944600" cy="1569600"/>
            </a:xfrm>
            <a:prstGeom prst="round2DiagRect">
              <a:avLst>
                <a:gd name="adj1" fmla="val 0"/>
                <a:gd name="adj2" fmla="val 17764"/>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8;p35">
              <a:extLst>
                <a:ext uri="{FF2B5EF4-FFF2-40B4-BE49-F238E27FC236}">
                  <a16:creationId xmlns:a16="http://schemas.microsoft.com/office/drawing/2014/main" id="{C943D207-5314-4D85-A324-6BAB2FF6B346}"/>
                </a:ext>
              </a:extLst>
            </p:cNvPr>
            <p:cNvSpPr txBox="1"/>
            <p:nvPr/>
          </p:nvSpPr>
          <p:spPr>
            <a:xfrm>
              <a:off x="1496688" y="1244660"/>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s" sz="1100" b="1">
                  <a:latin typeface="Roboto"/>
                  <a:ea typeface="Roboto"/>
                  <a:cs typeface="Roboto"/>
                  <a:sym typeface="Roboto"/>
                </a:rPr>
                <a:t>      </a:t>
              </a:r>
              <a:r>
                <a:rPr lang="cs" sz="1100" b="1" u="sng">
                  <a:latin typeface="Roboto"/>
                  <a:ea typeface="Roboto"/>
                  <a:cs typeface="Roboto"/>
                  <a:sym typeface="Roboto"/>
                </a:rPr>
                <a:t>Key Partners</a:t>
              </a:r>
              <a:endParaRPr sz="1100" b="1" u="sng">
                <a:latin typeface="Roboto"/>
                <a:ea typeface="Roboto"/>
                <a:cs typeface="Roboto"/>
                <a:sym typeface="Roboto"/>
              </a:endParaRPr>
            </a:p>
          </p:txBody>
        </p:sp>
      </p:grpSp>
      <p:grpSp>
        <p:nvGrpSpPr>
          <p:cNvPr id="40" name="Google Shape;389;p35">
            <a:extLst>
              <a:ext uri="{FF2B5EF4-FFF2-40B4-BE49-F238E27FC236}">
                <a16:creationId xmlns:a16="http://schemas.microsoft.com/office/drawing/2014/main" id="{0680D77E-D1BD-4463-BBB3-C6D3DFB09E58}"/>
              </a:ext>
            </a:extLst>
          </p:cNvPr>
          <p:cNvGrpSpPr/>
          <p:nvPr/>
        </p:nvGrpSpPr>
        <p:grpSpPr>
          <a:xfrm>
            <a:off x="1099150" y="3369451"/>
            <a:ext cx="2149755" cy="1569600"/>
            <a:chOff x="1271925" y="2571750"/>
            <a:chExt cx="1944600" cy="1569600"/>
          </a:xfrm>
        </p:grpSpPr>
        <p:sp>
          <p:nvSpPr>
            <p:cNvPr id="41" name="Google Shape;390;p35">
              <a:extLst>
                <a:ext uri="{FF2B5EF4-FFF2-40B4-BE49-F238E27FC236}">
                  <a16:creationId xmlns:a16="http://schemas.microsoft.com/office/drawing/2014/main" id="{00AC3C5E-A12C-4A8A-9E7A-57C4D5E36896}"/>
                </a:ext>
              </a:extLst>
            </p:cNvPr>
            <p:cNvSpPr/>
            <p:nvPr/>
          </p:nvSpPr>
          <p:spPr>
            <a:xfrm flipH="1">
              <a:off x="1271925" y="2571750"/>
              <a:ext cx="1944600" cy="1569600"/>
            </a:xfrm>
            <a:prstGeom prst="round2DiagRect">
              <a:avLst>
                <a:gd name="adj1" fmla="val 0"/>
                <a:gd name="adj2" fmla="val 17764"/>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1;p35">
              <a:extLst>
                <a:ext uri="{FF2B5EF4-FFF2-40B4-BE49-F238E27FC236}">
                  <a16:creationId xmlns:a16="http://schemas.microsoft.com/office/drawing/2014/main" id="{39A4C6E5-604D-4EF3-BBE1-58FF0072A477}"/>
                </a:ext>
              </a:extLst>
            </p:cNvPr>
            <p:cNvSpPr txBox="1"/>
            <p:nvPr/>
          </p:nvSpPr>
          <p:spPr>
            <a:xfrm>
              <a:off x="1496688" y="2814260"/>
              <a:ext cx="1451700" cy="4599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cs" sz="1100" b="1" u="sng">
                  <a:latin typeface="Roboto"/>
                  <a:ea typeface="Roboto"/>
                  <a:cs typeface="Roboto"/>
                  <a:sym typeface="Roboto"/>
                </a:rPr>
                <a:t>Channels</a:t>
              </a:r>
              <a:endParaRPr sz="1100" u="sng">
                <a:latin typeface="Roboto"/>
                <a:ea typeface="Roboto"/>
                <a:cs typeface="Roboto"/>
                <a:sym typeface="Roboto"/>
              </a:endParaRPr>
            </a:p>
          </p:txBody>
        </p:sp>
        <p:sp>
          <p:nvSpPr>
            <p:cNvPr id="43" name="Google Shape;392;p35">
              <a:extLst>
                <a:ext uri="{FF2B5EF4-FFF2-40B4-BE49-F238E27FC236}">
                  <a16:creationId xmlns:a16="http://schemas.microsoft.com/office/drawing/2014/main" id="{16073F0E-4084-471E-8768-E13F626565C4}"/>
                </a:ext>
              </a:extLst>
            </p:cNvPr>
            <p:cNvSpPr txBox="1"/>
            <p:nvPr/>
          </p:nvSpPr>
          <p:spPr>
            <a:xfrm>
              <a:off x="1344288" y="3274238"/>
              <a:ext cx="1867500" cy="512400"/>
            </a:xfrm>
            <a:prstGeom prst="rect">
              <a:avLst/>
            </a:prstGeom>
            <a:solidFill>
              <a:srgbClr val="D5A6BD"/>
            </a:solid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0C343D"/>
                </a:buClr>
                <a:buSzPts val="1100"/>
                <a:buFont typeface="Roboto"/>
                <a:buChar char="●"/>
              </a:pPr>
              <a:r>
                <a:rPr lang="cs" sz="1100" b="1">
                  <a:solidFill>
                    <a:srgbClr val="0C343D"/>
                  </a:solidFill>
                  <a:latin typeface="Roboto"/>
                  <a:ea typeface="Roboto"/>
                  <a:cs typeface="Roboto"/>
                  <a:sym typeface="Roboto"/>
                </a:rPr>
                <a:t>Web application</a:t>
              </a:r>
              <a:endParaRPr sz="1100" b="1">
                <a:solidFill>
                  <a:srgbClr val="0C343D"/>
                </a:solidFill>
                <a:latin typeface="Roboto"/>
                <a:ea typeface="Roboto"/>
                <a:cs typeface="Roboto"/>
                <a:sym typeface="Roboto"/>
              </a:endParaRPr>
            </a:p>
            <a:p>
              <a:pPr marL="457200" lvl="0" indent="-298450" algn="l" rtl="0">
                <a:lnSpc>
                  <a:spcPct val="115000"/>
                </a:lnSpc>
                <a:spcBef>
                  <a:spcPts val="0"/>
                </a:spcBef>
                <a:spcAft>
                  <a:spcPts val="0"/>
                </a:spcAft>
                <a:buClr>
                  <a:srgbClr val="0C343D"/>
                </a:buClr>
                <a:buSzPts val="1100"/>
                <a:buFont typeface="Roboto"/>
                <a:buChar char="●"/>
              </a:pPr>
              <a:r>
                <a:rPr lang="cs" sz="1100" b="1">
                  <a:solidFill>
                    <a:srgbClr val="0C343D"/>
                  </a:solidFill>
                  <a:latin typeface="Roboto"/>
                  <a:ea typeface="Roboto"/>
                  <a:cs typeface="Roboto"/>
                  <a:sym typeface="Roboto"/>
                </a:rPr>
                <a:t>Mobile application</a:t>
              </a:r>
              <a:endParaRPr sz="1100" b="1">
                <a:solidFill>
                  <a:srgbClr val="0C343D"/>
                </a:solidFill>
                <a:latin typeface="Roboto"/>
                <a:ea typeface="Roboto"/>
                <a:cs typeface="Roboto"/>
                <a:sym typeface="Roboto"/>
              </a:endParaRPr>
            </a:p>
          </p:txBody>
        </p:sp>
      </p:grpSp>
      <p:grpSp>
        <p:nvGrpSpPr>
          <p:cNvPr id="44" name="Google Shape;393;p35">
            <a:extLst>
              <a:ext uri="{FF2B5EF4-FFF2-40B4-BE49-F238E27FC236}">
                <a16:creationId xmlns:a16="http://schemas.microsoft.com/office/drawing/2014/main" id="{03F4AFDD-3725-4401-B1FF-CFD5FFCD3C78}"/>
              </a:ext>
            </a:extLst>
          </p:cNvPr>
          <p:cNvGrpSpPr/>
          <p:nvPr/>
        </p:nvGrpSpPr>
        <p:grpSpPr>
          <a:xfrm>
            <a:off x="3244059" y="3369451"/>
            <a:ext cx="2149755" cy="1569600"/>
            <a:chOff x="3216519" y="2571750"/>
            <a:chExt cx="1944600" cy="1569600"/>
          </a:xfrm>
        </p:grpSpPr>
        <p:sp>
          <p:nvSpPr>
            <p:cNvPr id="45" name="Google Shape;394;p35">
              <a:extLst>
                <a:ext uri="{FF2B5EF4-FFF2-40B4-BE49-F238E27FC236}">
                  <a16:creationId xmlns:a16="http://schemas.microsoft.com/office/drawing/2014/main" id="{B1BA3E74-25D9-4D21-97F8-C84D10B930C8}"/>
                </a:ext>
              </a:extLst>
            </p:cNvPr>
            <p:cNvSpPr/>
            <p:nvPr/>
          </p:nvSpPr>
          <p:spPr>
            <a:xfrm rot="10800000">
              <a:off x="3216519" y="2571750"/>
              <a:ext cx="1944600" cy="1569600"/>
            </a:xfrm>
            <a:prstGeom prst="round2DiagRect">
              <a:avLst>
                <a:gd name="adj1" fmla="val 0"/>
                <a:gd name="adj2" fmla="val 17764"/>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5;p35">
              <a:extLst>
                <a:ext uri="{FF2B5EF4-FFF2-40B4-BE49-F238E27FC236}">
                  <a16:creationId xmlns:a16="http://schemas.microsoft.com/office/drawing/2014/main" id="{8A0BD880-F7D2-4632-9DD8-76F242861100}"/>
                </a:ext>
              </a:extLst>
            </p:cNvPr>
            <p:cNvSpPr txBox="1"/>
            <p:nvPr/>
          </p:nvSpPr>
          <p:spPr>
            <a:xfrm>
              <a:off x="3461177" y="2814263"/>
              <a:ext cx="16998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cs" sz="1100" b="1" u="sng">
                  <a:latin typeface="Roboto"/>
                  <a:ea typeface="Roboto"/>
                  <a:cs typeface="Roboto"/>
                  <a:sym typeface="Roboto"/>
                </a:rPr>
                <a:t>Revenue Streams</a:t>
              </a:r>
              <a:endParaRPr sz="1100" b="1" u="sng">
                <a:latin typeface="Roboto"/>
                <a:ea typeface="Roboto"/>
                <a:cs typeface="Roboto"/>
                <a:sym typeface="Roboto"/>
              </a:endParaRPr>
            </a:p>
            <a:p>
              <a:pPr marL="0" lvl="0" indent="0" algn="l" rtl="0">
                <a:spcBef>
                  <a:spcPts val="0"/>
                </a:spcBef>
                <a:spcAft>
                  <a:spcPts val="0"/>
                </a:spcAft>
                <a:buNone/>
              </a:pPr>
              <a:endParaRPr sz="1100" b="1">
                <a:solidFill>
                  <a:srgbClr val="FFFFFF"/>
                </a:solidFill>
                <a:latin typeface="Roboto"/>
                <a:ea typeface="Roboto"/>
                <a:cs typeface="Roboto"/>
                <a:sym typeface="Roboto"/>
              </a:endParaRPr>
            </a:p>
            <a:p>
              <a:pPr marL="457200" lvl="0" indent="-298450" algn="l" rtl="0">
                <a:spcBef>
                  <a:spcPts val="0"/>
                </a:spcBef>
                <a:spcAft>
                  <a:spcPts val="0"/>
                </a:spcAft>
                <a:buClr>
                  <a:srgbClr val="1C4587"/>
                </a:buClr>
                <a:buSzPts val="1100"/>
                <a:buFont typeface="Roboto"/>
                <a:buChar char="●"/>
              </a:pPr>
              <a:r>
                <a:rPr lang="cs" sz="1100" b="1">
                  <a:solidFill>
                    <a:srgbClr val="1C4587"/>
                  </a:solidFill>
                  <a:latin typeface="Roboto"/>
                  <a:ea typeface="Roboto"/>
                  <a:cs typeface="Roboto"/>
                  <a:sym typeface="Roboto"/>
                </a:rPr>
                <a:t>Advertisement</a:t>
              </a:r>
              <a:endParaRPr sz="1100" b="1">
                <a:solidFill>
                  <a:srgbClr val="1C4587"/>
                </a:solidFill>
                <a:latin typeface="Roboto"/>
                <a:ea typeface="Roboto"/>
                <a:cs typeface="Roboto"/>
                <a:sym typeface="Roboto"/>
              </a:endParaRPr>
            </a:p>
            <a:p>
              <a:pPr marL="457200" lvl="0" indent="-298450" algn="l" rtl="0">
                <a:spcBef>
                  <a:spcPts val="0"/>
                </a:spcBef>
                <a:spcAft>
                  <a:spcPts val="0"/>
                </a:spcAft>
                <a:buClr>
                  <a:srgbClr val="1C4587"/>
                </a:buClr>
                <a:buSzPts val="1100"/>
                <a:buFont typeface="Roboto"/>
                <a:buChar char="●"/>
              </a:pPr>
              <a:r>
                <a:rPr lang="cs" sz="1100" b="1">
                  <a:solidFill>
                    <a:srgbClr val="1C4587"/>
                  </a:solidFill>
                  <a:latin typeface="Roboto"/>
                  <a:ea typeface="Roboto"/>
                  <a:cs typeface="Roboto"/>
                  <a:sym typeface="Roboto"/>
                </a:rPr>
                <a:t>Through the application downloads</a:t>
              </a:r>
              <a:endParaRPr sz="1100" b="1">
                <a:solidFill>
                  <a:srgbClr val="1C4587"/>
                </a:solidFill>
                <a:latin typeface="Roboto"/>
                <a:ea typeface="Roboto"/>
                <a:cs typeface="Roboto"/>
                <a:sym typeface="Roboto"/>
              </a:endParaRPr>
            </a:p>
          </p:txBody>
        </p:sp>
        <p:sp>
          <p:nvSpPr>
            <p:cNvPr id="47" name="Google Shape;396;p35">
              <a:extLst>
                <a:ext uri="{FF2B5EF4-FFF2-40B4-BE49-F238E27FC236}">
                  <a16:creationId xmlns:a16="http://schemas.microsoft.com/office/drawing/2014/main" id="{4CEAFAE9-BC98-413B-805E-E6F790215C16}"/>
                </a:ext>
              </a:extLst>
            </p:cNvPr>
            <p:cNvSpPr txBox="1"/>
            <p:nvPr/>
          </p:nvSpPr>
          <p:spPr>
            <a:xfrm>
              <a:off x="3461175" y="3274238"/>
              <a:ext cx="16998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800">
                <a:solidFill>
                  <a:srgbClr val="FFFFFF"/>
                </a:solidFill>
                <a:latin typeface="Roboto"/>
                <a:ea typeface="Roboto"/>
                <a:cs typeface="Roboto"/>
                <a:sym typeface="Roboto"/>
              </a:endParaRPr>
            </a:p>
          </p:txBody>
        </p:sp>
      </p:grpSp>
      <p:grpSp>
        <p:nvGrpSpPr>
          <p:cNvPr id="48" name="Google Shape;397;p35">
            <a:extLst>
              <a:ext uri="{FF2B5EF4-FFF2-40B4-BE49-F238E27FC236}">
                <a16:creationId xmlns:a16="http://schemas.microsoft.com/office/drawing/2014/main" id="{EBC3B2CA-1D00-41E2-B6DA-2DE1EADE37E7}"/>
              </a:ext>
            </a:extLst>
          </p:cNvPr>
          <p:cNvGrpSpPr/>
          <p:nvPr/>
        </p:nvGrpSpPr>
        <p:grpSpPr>
          <a:xfrm>
            <a:off x="3081018" y="3035372"/>
            <a:ext cx="334125" cy="334078"/>
            <a:chOff x="3157188" y="909150"/>
            <a:chExt cx="470400" cy="470400"/>
          </a:xfrm>
        </p:grpSpPr>
        <p:sp>
          <p:nvSpPr>
            <p:cNvPr id="49" name="Google Shape;398;p35">
              <a:extLst>
                <a:ext uri="{FF2B5EF4-FFF2-40B4-BE49-F238E27FC236}">
                  <a16:creationId xmlns:a16="http://schemas.microsoft.com/office/drawing/2014/main" id="{E7A5C9D7-4C93-4383-9F43-4B4CFD406191}"/>
                </a:ext>
              </a:extLst>
            </p:cNvPr>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9;p35">
              <a:extLst>
                <a:ext uri="{FF2B5EF4-FFF2-40B4-BE49-F238E27FC236}">
                  <a16:creationId xmlns:a16="http://schemas.microsoft.com/office/drawing/2014/main" id="{29D8D8E2-2F85-4512-A622-B80500DE7FD5}"/>
                </a:ext>
              </a:extLst>
            </p:cNvPr>
            <p:cNvSpPr/>
            <p:nvPr/>
          </p:nvSpPr>
          <p:spPr>
            <a:xfrm>
              <a:off x="3243138" y="995100"/>
              <a:ext cx="298500" cy="298500"/>
            </a:xfrm>
            <a:prstGeom prst="mathPlus">
              <a:avLst>
                <a:gd name="adj1" fmla="val 99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400;p35">
            <a:extLst>
              <a:ext uri="{FF2B5EF4-FFF2-40B4-BE49-F238E27FC236}">
                <a16:creationId xmlns:a16="http://schemas.microsoft.com/office/drawing/2014/main" id="{E9F33446-26E2-4AA6-B3B0-F9DC8E9DCAED}"/>
              </a:ext>
            </a:extLst>
          </p:cNvPr>
          <p:cNvSpPr txBox="1"/>
          <p:nvPr/>
        </p:nvSpPr>
        <p:spPr>
          <a:xfrm>
            <a:off x="1186350" y="2174201"/>
            <a:ext cx="1795800" cy="7611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85200C"/>
              </a:buClr>
              <a:buSzPts val="1000"/>
              <a:buFont typeface="Roboto"/>
              <a:buChar char="●"/>
            </a:pPr>
            <a:r>
              <a:rPr lang="cs" sz="1000" b="1" dirty="0">
                <a:solidFill>
                  <a:srgbClr val="85200C"/>
                </a:solidFill>
                <a:latin typeface="Roboto"/>
                <a:ea typeface="Roboto"/>
                <a:cs typeface="Roboto"/>
                <a:sym typeface="Roboto"/>
              </a:rPr>
              <a:t>NGOs/Agencies</a:t>
            </a:r>
            <a:endParaRPr sz="1000" b="1" dirty="0">
              <a:solidFill>
                <a:srgbClr val="85200C"/>
              </a:solidFill>
              <a:latin typeface="Roboto"/>
              <a:ea typeface="Roboto"/>
              <a:cs typeface="Roboto"/>
              <a:sym typeface="Roboto"/>
            </a:endParaRPr>
          </a:p>
          <a:p>
            <a:pPr marL="457200" lvl="0" indent="-292100" algn="l" rtl="0">
              <a:lnSpc>
                <a:spcPct val="115000"/>
              </a:lnSpc>
              <a:spcBef>
                <a:spcPts val="0"/>
              </a:spcBef>
              <a:spcAft>
                <a:spcPts val="0"/>
              </a:spcAft>
              <a:buClr>
                <a:srgbClr val="85200C"/>
              </a:buClr>
              <a:buSzPts val="1000"/>
              <a:buFont typeface="Roboto"/>
              <a:buChar char="●"/>
            </a:pPr>
            <a:r>
              <a:rPr lang="cs" sz="1000" b="1" dirty="0">
                <a:solidFill>
                  <a:srgbClr val="85200C"/>
                </a:solidFill>
                <a:latin typeface="Roboto"/>
                <a:ea typeface="Roboto"/>
                <a:cs typeface="Roboto"/>
                <a:sym typeface="Roboto"/>
              </a:rPr>
              <a:t>Pitching the idea to </a:t>
            </a:r>
            <a:r>
              <a:rPr lang="cs" sz="1000" b="1" dirty="0">
                <a:solidFill>
                  <a:srgbClr val="85200C"/>
                </a:solidFill>
              </a:rPr>
              <a:t>Ministry of Social Justice and Empowerment</a:t>
            </a:r>
            <a:r>
              <a:rPr lang="cs" sz="1000" b="1" dirty="0">
                <a:solidFill>
                  <a:srgbClr val="85200C"/>
                </a:solidFill>
                <a:latin typeface="Roboto"/>
                <a:ea typeface="Roboto"/>
                <a:cs typeface="Roboto"/>
                <a:sym typeface="Roboto"/>
              </a:rPr>
              <a:t>)</a:t>
            </a:r>
            <a:endParaRPr sz="1000" b="1" dirty="0">
              <a:solidFill>
                <a:srgbClr val="85200C"/>
              </a:solidFill>
              <a:latin typeface="Roboto"/>
              <a:ea typeface="Roboto"/>
              <a:cs typeface="Roboto"/>
              <a:sym typeface="Roboto"/>
            </a:endParaRPr>
          </a:p>
        </p:txBody>
      </p:sp>
      <p:sp>
        <p:nvSpPr>
          <p:cNvPr id="52" name="Google Shape;402;p35">
            <a:extLst>
              <a:ext uri="{FF2B5EF4-FFF2-40B4-BE49-F238E27FC236}">
                <a16:creationId xmlns:a16="http://schemas.microsoft.com/office/drawing/2014/main" id="{8B19946B-CB9F-45F0-B4AF-E60861519F1E}"/>
              </a:ext>
            </a:extLst>
          </p:cNvPr>
          <p:cNvSpPr txBox="1"/>
          <p:nvPr/>
        </p:nvSpPr>
        <p:spPr>
          <a:xfrm>
            <a:off x="3308225" y="1683840"/>
            <a:ext cx="2021400" cy="6361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cs" sz="1100" b="1" u="sng">
                <a:latin typeface="Roboto"/>
                <a:ea typeface="Roboto"/>
                <a:cs typeface="Roboto"/>
                <a:sym typeface="Roboto"/>
              </a:rPr>
              <a:t>Cost Structure</a:t>
            </a:r>
            <a:endParaRPr sz="1100" u="sng">
              <a:latin typeface="Roboto"/>
              <a:ea typeface="Roboto"/>
              <a:cs typeface="Roboto"/>
              <a:sym typeface="Roboto"/>
            </a:endParaRPr>
          </a:p>
        </p:txBody>
      </p:sp>
    </p:spTree>
    <p:extLst>
      <p:ext uri="{BB962C8B-B14F-4D97-AF65-F5344CB8AC3E}">
        <p14:creationId xmlns:p14="http://schemas.microsoft.com/office/powerpoint/2010/main" val="54223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6"/>
        <p:cNvGrpSpPr/>
        <p:nvPr/>
      </p:nvGrpSpPr>
      <p:grpSpPr>
        <a:xfrm>
          <a:off x="0" y="0"/>
          <a:ext cx="0" cy="0"/>
          <a:chOff x="0" y="0"/>
          <a:chExt cx="0" cy="0"/>
        </a:xfrm>
      </p:grpSpPr>
      <p:sp useBgFill="1">
        <p:nvSpPr>
          <p:cNvPr id="350" name="Rectangle 9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9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10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10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47;p33">
            <a:extLst>
              <a:ext uri="{FF2B5EF4-FFF2-40B4-BE49-F238E27FC236}">
                <a16:creationId xmlns:a16="http://schemas.microsoft.com/office/drawing/2014/main" id="{5AB0F86E-0AD3-41FC-81E7-68A0F1DDC064}"/>
              </a:ext>
            </a:extLst>
          </p:cNvPr>
          <p:cNvSpPr txBox="1">
            <a:spLocks noGrp="1"/>
          </p:cNvSpPr>
          <p:nvPr>
            <p:ph type="title"/>
          </p:nvPr>
        </p:nvSpPr>
        <p:spPr>
          <a:xfrm>
            <a:off x="78638" y="193117"/>
            <a:ext cx="5736850" cy="869400"/>
          </a:xfrm>
          <a:prstGeom prst="rect">
            <a:avLst/>
          </a:prstGeom>
        </p:spPr>
        <p:txBody>
          <a:bodyPr spcFirstLastPara="1" vert="horz" lIns="91440" tIns="45720" rIns="91440" bIns="45720" rtlCol="0" anchor="ctr" anchorCtr="0">
            <a:normAutofit/>
          </a:bodyPr>
          <a:lstStyle/>
          <a:p>
            <a:pPr marL="0" lvl="0" indent="0" algn="ctr" rtl="0">
              <a:spcBef>
                <a:spcPts val="0"/>
              </a:spcBef>
              <a:spcAft>
                <a:spcPts val="0"/>
              </a:spcAft>
              <a:buNone/>
            </a:pPr>
            <a:r>
              <a:rPr lang="cs" sz="2800" b="1" dirty="0">
                <a:solidFill>
                  <a:schemeClr val="bg1"/>
                </a:solidFill>
                <a:latin typeface="Nunito" panose="020B0604020202020204" charset="0"/>
              </a:rPr>
              <a:t>FUTURE WORK</a:t>
            </a:r>
            <a:endParaRPr lang="en-US" sz="2800" b="1" dirty="0">
              <a:solidFill>
                <a:schemeClr val="bg1"/>
              </a:solidFill>
              <a:latin typeface="Nunito" panose="020B0604020202020204" charset="0"/>
              <a:ea typeface="Nunito"/>
              <a:cs typeface="Nunito"/>
              <a:sym typeface="Nunito"/>
            </a:endParaRPr>
          </a:p>
        </p:txBody>
      </p:sp>
      <p:sp>
        <p:nvSpPr>
          <p:cNvPr id="54" name="Google Shape;409;p36">
            <a:extLst>
              <a:ext uri="{FF2B5EF4-FFF2-40B4-BE49-F238E27FC236}">
                <a16:creationId xmlns:a16="http://schemas.microsoft.com/office/drawing/2014/main" id="{4C42A9D8-CAEB-454C-BCE0-5B9A3E0AEC82}"/>
              </a:ext>
            </a:extLst>
          </p:cNvPr>
          <p:cNvSpPr/>
          <p:nvPr/>
        </p:nvSpPr>
        <p:spPr>
          <a:xfrm rot="-2361653">
            <a:off x="4940462" y="3280465"/>
            <a:ext cx="1776719" cy="57772"/>
          </a:xfrm>
          <a:prstGeom prst="roundRect">
            <a:avLst>
              <a:gd name="adj" fmla="val 50000"/>
            </a:avLst>
          </a:pr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0;p36">
            <a:extLst>
              <a:ext uri="{FF2B5EF4-FFF2-40B4-BE49-F238E27FC236}">
                <a16:creationId xmlns:a16="http://schemas.microsoft.com/office/drawing/2014/main" id="{02DA7DBD-5274-4F36-A59D-DBCA083F49E4}"/>
              </a:ext>
            </a:extLst>
          </p:cNvPr>
          <p:cNvSpPr/>
          <p:nvPr/>
        </p:nvSpPr>
        <p:spPr>
          <a:xfrm rot="2693937" flipH="1">
            <a:off x="3727643" y="3240521"/>
            <a:ext cx="1683907" cy="64064"/>
          </a:xfrm>
          <a:prstGeom prst="roundRect">
            <a:avLst>
              <a:gd name="adj" fmla="val 0"/>
            </a:avLst>
          </a:pr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1;p36">
            <a:extLst>
              <a:ext uri="{FF2B5EF4-FFF2-40B4-BE49-F238E27FC236}">
                <a16:creationId xmlns:a16="http://schemas.microsoft.com/office/drawing/2014/main" id="{B3B4823F-34BE-478E-9058-D505E838DD96}"/>
              </a:ext>
            </a:extLst>
          </p:cNvPr>
          <p:cNvSpPr/>
          <p:nvPr/>
        </p:nvSpPr>
        <p:spPr>
          <a:xfrm rot="-2168485">
            <a:off x="2222091" y="3246192"/>
            <a:ext cx="2005662" cy="53223"/>
          </a:xfrm>
          <a:prstGeom prst="roundRect">
            <a:avLst>
              <a:gd name="adj" fmla="val 0"/>
            </a:avLst>
          </a:pr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412;p36">
            <a:extLst>
              <a:ext uri="{FF2B5EF4-FFF2-40B4-BE49-F238E27FC236}">
                <a16:creationId xmlns:a16="http://schemas.microsoft.com/office/drawing/2014/main" id="{9C9DA175-DF02-4E62-8577-6B032B1688CC}"/>
              </a:ext>
            </a:extLst>
          </p:cNvPr>
          <p:cNvPicPr preferRelativeResize="0"/>
          <p:nvPr/>
        </p:nvPicPr>
        <p:blipFill rotWithShape="1">
          <a:blip r:embed="rId3">
            <a:alphaModFix/>
          </a:blip>
          <a:srcRect l="8666" r="51578" b="6924"/>
          <a:stretch/>
        </p:blipFill>
        <p:spPr>
          <a:xfrm>
            <a:off x="6171816" y="1248415"/>
            <a:ext cx="1136000" cy="1489350"/>
          </a:xfrm>
          <a:prstGeom prst="rect">
            <a:avLst/>
          </a:prstGeom>
          <a:noFill/>
          <a:ln>
            <a:noFill/>
          </a:ln>
        </p:spPr>
      </p:pic>
      <p:sp>
        <p:nvSpPr>
          <p:cNvPr id="58" name="Google Shape;413;p36">
            <a:extLst>
              <a:ext uri="{FF2B5EF4-FFF2-40B4-BE49-F238E27FC236}">
                <a16:creationId xmlns:a16="http://schemas.microsoft.com/office/drawing/2014/main" id="{32F646F0-B896-4B2C-8C88-BCC387C4024F}"/>
              </a:ext>
            </a:extLst>
          </p:cNvPr>
          <p:cNvSpPr txBox="1"/>
          <p:nvPr/>
        </p:nvSpPr>
        <p:spPr>
          <a:xfrm>
            <a:off x="4446412" y="3895240"/>
            <a:ext cx="2522100" cy="741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cs" sz="1200" b="1" dirty="0">
                <a:latin typeface="Lora"/>
                <a:ea typeface="Lora"/>
                <a:cs typeface="Lora"/>
                <a:sym typeface="Lora"/>
              </a:rPr>
              <a:t>Addition of auto correction  feature so as to make it more convenient and user friendly.</a:t>
            </a:r>
            <a:endParaRPr sz="1200" b="1" dirty="0">
              <a:latin typeface="Lora"/>
              <a:ea typeface="Lora"/>
              <a:cs typeface="Lora"/>
              <a:sym typeface="Lora"/>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ctr" rtl="0">
              <a:lnSpc>
                <a:spcPct val="115000"/>
              </a:lnSpc>
              <a:spcBef>
                <a:spcPts val="0"/>
              </a:spcBef>
              <a:spcAft>
                <a:spcPts val="1600"/>
              </a:spcAft>
              <a:buNone/>
            </a:pPr>
            <a:endParaRPr sz="800" dirty="0">
              <a:solidFill>
                <a:srgbClr val="FFFFFF"/>
              </a:solidFill>
              <a:latin typeface="Roboto"/>
              <a:ea typeface="Roboto"/>
              <a:cs typeface="Roboto"/>
              <a:sym typeface="Roboto"/>
            </a:endParaRPr>
          </a:p>
        </p:txBody>
      </p:sp>
      <p:sp>
        <p:nvSpPr>
          <p:cNvPr id="60" name="Google Shape;415;p36">
            <a:extLst>
              <a:ext uri="{FF2B5EF4-FFF2-40B4-BE49-F238E27FC236}">
                <a16:creationId xmlns:a16="http://schemas.microsoft.com/office/drawing/2014/main" id="{22076FF4-8C95-4C76-B791-7000806153F4}"/>
              </a:ext>
            </a:extLst>
          </p:cNvPr>
          <p:cNvSpPr/>
          <p:nvPr/>
        </p:nvSpPr>
        <p:spPr>
          <a:xfrm>
            <a:off x="2930772" y="1700752"/>
            <a:ext cx="2418900" cy="95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cs" sz="1200" b="1" dirty="0">
                <a:latin typeface="Lora"/>
                <a:ea typeface="Lora"/>
                <a:cs typeface="Lora"/>
                <a:sym typeface="Lora"/>
              </a:rPr>
              <a:t>Evaluating the model on images with</a:t>
            </a:r>
            <a:endParaRPr sz="1200" b="1" dirty="0">
              <a:latin typeface="Lora"/>
              <a:ea typeface="Lora"/>
              <a:cs typeface="Lora"/>
              <a:sym typeface="Lora"/>
            </a:endParaRPr>
          </a:p>
          <a:p>
            <a:pPr marL="0" lvl="0" indent="0" algn="ctr" rtl="0">
              <a:spcBef>
                <a:spcPts val="0"/>
              </a:spcBef>
              <a:spcAft>
                <a:spcPts val="0"/>
              </a:spcAft>
              <a:buNone/>
            </a:pPr>
            <a:r>
              <a:rPr lang="cs" sz="1200" b="1" dirty="0">
                <a:latin typeface="Lora"/>
                <a:ea typeface="Lora"/>
                <a:cs typeface="Lora"/>
                <a:sym typeface="Lora"/>
              </a:rPr>
              <a:t>Illumination and background variation</a:t>
            </a:r>
            <a:endParaRPr sz="1200" b="1" dirty="0">
              <a:latin typeface="Lora"/>
              <a:ea typeface="Lora"/>
              <a:cs typeface="Lora"/>
              <a:sym typeface="Lora"/>
            </a:endParaRPr>
          </a:p>
        </p:txBody>
      </p:sp>
      <p:sp>
        <p:nvSpPr>
          <p:cNvPr id="61" name="Google Shape;416;p36">
            <a:extLst>
              <a:ext uri="{FF2B5EF4-FFF2-40B4-BE49-F238E27FC236}">
                <a16:creationId xmlns:a16="http://schemas.microsoft.com/office/drawing/2014/main" id="{B23E9BCB-DC24-4D7D-A2EE-DA139CF22E71}"/>
              </a:ext>
            </a:extLst>
          </p:cNvPr>
          <p:cNvSpPr txBox="1"/>
          <p:nvPr/>
        </p:nvSpPr>
        <p:spPr>
          <a:xfrm>
            <a:off x="1487117" y="3889754"/>
            <a:ext cx="2325600" cy="7410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Lora"/>
              <a:ea typeface="Lora"/>
              <a:cs typeface="Lora"/>
              <a:sym typeface="Lora"/>
            </a:endParaRPr>
          </a:p>
          <a:p>
            <a:pPr marL="0" lvl="0" indent="0" algn="ctr" rtl="0">
              <a:spcBef>
                <a:spcPts val="0"/>
              </a:spcBef>
              <a:spcAft>
                <a:spcPts val="0"/>
              </a:spcAft>
              <a:buNone/>
            </a:pPr>
            <a:r>
              <a:rPr lang="cs" sz="1200" b="1" dirty="0">
                <a:latin typeface="Lora"/>
                <a:ea typeface="Lora"/>
                <a:cs typeface="Lora"/>
                <a:sym typeface="Lora"/>
              </a:rPr>
              <a:t>Synchronising gestures multilingually</a:t>
            </a:r>
            <a:endParaRPr sz="1200" b="1" dirty="0">
              <a:latin typeface="Lora"/>
              <a:ea typeface="Lora"/>
              <a:cs typeface="Lora"/>
              <a:sym typeface="Lora"/>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ctr" rtl="0">
              <a:lnSpc>
                <a:spcPct val="115000"/>
              </a:lnSpc>
              <a:spcBef>
                <a:spcPts val="0"/>
              </a:spcBef>
              <a:spcAft>
                <a:spcPts val="1600"/>
              </a:spcAft>
              <a:buNone/>
            </a:pPr>
            <a:endParaRPr sz="800"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401379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37"/>
          <p:cNvPicPr preferRelativeResize="0"/>
          <p:nvPr/>
        </p:nvPicPr>
        <p:blipFill>
          <a:blip r:embed="rId3">
            <a:alphaModFix/>
          </a:blip>
          <a:stretch>
            <a:fillRect/>
          </a:stretch>
        </p:blipFill>
        <p:spPr>
          <a:xfrm>
            <a:off x="267900" y="1264450"/>
            <a:ext cx="8411750" cy="261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278" name="Rectangle 8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8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8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9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Google Shape;261;p27"/>
          <p:cNvSpPr txBox="1">
            <a:spLocks noGrp="1"/>
          </p:cNvSpPr>
          <p:nvPr>
            <p:ph type="title"/>
          </p:nvPr>
        </p:nvSpPr>
        <p:spPr>
          <a:xfrm>
            <a:off x="1028699" y="220903"/>
            <a:ext cx="7421963" cy="775252"/>
          </a:xfrm>
        </p:spPr>
        <p:txBody>
          <a:bodyPr spcFirstLastPara="1" vert="horz" lIns="91440" tIns="45720" rIns="91440" bIns="45720" rtlCol="0" anchor="ctr" anchorCtr="0">
            <a:normAutofit/>
          </a:bodyPr>
          <a:lstStyle/>
          <a:p>
            <a:pPr marL="0" lvl="0" indent="0" defTabSz="914400">
              <a:spcBef>
                <a:spcPct val="0"/>
              </a:spcBef>
              <a:spcAft>
                <a:spcPts val="0"/>
              </a:spcAft>
            </a:pPr>
            <a:r>
              <a:rPr lang="en-US" b="1" kern="1200" dirty="0">
                <a:solidFill>
                  <a:srgbClr val="FFFFFF"/>
                </a:solidFill>
                <a:latin typeface="+mj-lt"/>
                <a:ea typeface="+mj-ea"/>
                <a:cs typeface="+mj-cs"/>
              </a:rPr>
              <a:t>Project Title</a:t>
            </a:r>
          </a:p>
        </p:txBody>
      </p:sp>
      <p:pic>
        <p:nvPicPr>
          <p:cNvPr id="15" name="Google Shape;256;p26">
            <a:extLst>
              <a:ext uri="{FF2B5EF4-FFF2-40B4-BE49-F238E27FC236}">
                <a16:creationId xmlns:a16="http://schemas.microsoft.com/office/drawing/2014/main" id="{7CD53F8C-DB45-465D-9C28-0532A5BC9BF0}"/>
              </a:ext>
            </a:extLst>
          </p:cNvPr>
          <p:cNvPicPr preferRelativeResize="0"/>
          <p:nvPr/>
        </p:nvPicPr>
        <p:blipFill>
          <a:blip r:embed="rId3"/>
          <a:stretch>
            <a:fillRect/>
          </a:stretch>
        </p:blipFill>
        <p:spPr>
          <a:xfrm>
            <a:off x="2927497" y="1902334"/>
            <a:ext cx="3870251" cy="2261603"/>
          </a:xfrm>
          <a:prstGeom prst="rect">
            <a:avLst/>
          </a:prstGeom>
          <a:noFill/>
        </p:spPr>
      </p:pic>
      <p:sp>
        <p:nvSpPr>
          <p:cNvPr id="17" name="TextBox 16">
            <a:extLst>
              <a:ext uri="{FF2B5EF4-FFF2-40B4-BE49-F238E27FC236}">
                <a16:creationId xmlns:a16="http://schemas.microsoft.com/office/drawing/2014/main" id="{91B1609D-AFBE-453D-9172-29082BC714BE}"/>
              </a:ext>
            </a:extLst>
          </p:cNvPr>
          <p:cNvSpPr txBox="1"/>
          <p:nvPr/>
        </p:nvSpPr>
        <p:spPr>
          <a:xfrm>
            <a:off x="167680" y="1193055"/>
            <a:ext cx="9144000" cy="923330"/>
          </a:xfrm>
          <a:prstGeom prst="rect">
            <a:avLst/>
          </a:prstGeom>
          <a:noFill/>
        </p:spPr>
        <p:txBody>
          <a:bodyPr wrap="square">
            <a:spAutoFit/>
          </a:bodyPr>
          <a:lstStyle/>
          <a:p>
            <a:pPr marL="0" lvl="0" indent="0" algn="ctr" defTabSz="914400">
              <a:spcBef>
                <a:spcPts val="1000"/>
              </a:spcBef>
              <a:spcAft>
                <a:spcPts val="0"/>
              </a:spcAft>
              <a:buNone/>
            </a:pPr>
            <a:r>
              <a:rPr lang="en-US" sz="5400" b="1" dirty="0">
                <a:solidFill>
                  <a:schemeClr val="tx2"/>
                </a:solidFill>
                <a:sym typeface="Georgia"/>
              </a:rPr>
              <a:t>Silence shines</a:t>
            </a:r>
            <a:endParaRPr lang="en-US" sz="5400" b="1" kern="1200" dirty="0">
              <a:solidFill>
                <a:schemeClr val="tx2"/>
              </a:solidFill>
              <a:latin typeface="+mn-lt"/>
              <a:ea typeface="+mn-ea"/>
              <a:cs typeface="+mn-cs"/>
              <a:sym typeface="Georgia"/>
            </a:endParaRPr>
          </a:p>
        </p:txBody>
      </p:sp>
      <p:sp>
        <p:nvSpPr>
          <p:cNvPr id="19" name="TextBox 18">
            <a:extLst>
              <a:ext uri="{FF2B5EF4-FFF2-40B4-BE49-F238E27FC236}">
                <a16:creationId xmlns:a16="http://schemas.microsoft.com/office/drawing/2014/main" id="{2EEE3E50-4352-48AA-874E-EF52CAED9C36}"/>
              </a:ext>
            </a:extLst>
          </p:cNvPr>
          <p:cNvSpPr txBox="1"/>
          <p:nvPr/>
        </p:nvSpPr>
        <p:spPr>
          <a:xfrm>
            <a:off x="167680" y="4358671"/>
            <a:ext cx="9257414" cy="523220"/>
          </a:xfrm>
          <a:prstGeom prst="rect">
            <a:avLst/>
          </a:prstGeom>
          <a:noFill/>
        </p:spPr>
        <p:txBody>
          <a:bodyPr wrap="square">
            <a:spAutoFit/>
          </a:bodyPr>
          <a:lstStyle/>
          <a:p>
            <a:pPr marL="0" lvl="0" indent="0" algn="ctr" defTabSz="914400">
              <a:spcBef>
                <a:spcPts val="1000"/>
              </a:spcBef>
              <a:spcAft>
                <a:spcPts val="0"/>
              </a:spcAft>
              <a:buNone/>
            </a:pPr>
            <a:r>
              <a:rPr lang="en-US" sz="2800" b="0" i="1" dirty="0">
                <a:effectLst/>
                <a:latin typeface="Segoe UI" panose="020B0502040204020203" pitchFamily="34" charset="0"/>
              </a:rPr>
              <a:t>‘Signs are to eyes what words are to ears’</a:t>
            </a:r>
            <a:endParaRPr lang="en-US" sz="2800" b="1" i="1" kern="1200" dirty="0">
              <a:latin typeface="+mn-lt"/>
              <a:ea typeface="+mn-ea"/>
              <a:cs typeface="+mn-cs"/>
              <a:sym typeface="Georg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278" name="Rectangle 8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8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8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9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Google Shape;261;p27"/>
          <p:cNvSpPr txBox="1">
            <a:spLocks noGrp="1"/>
          </p:cNvSpPr>
          <p:nvPr>
            <p:ph type="title"/>
          </p:nvPr>
        </p:nvSpPr>
        <p:spPr>
          <a:xfrm>
            <a:off x="1028699" y="220903"/>
            <a:ext cx="7421963" cy="775252"/>
          </a:xfrm>
        </p:spPr>
        <p:txBody>
          <a:bodyPr spcFirstLastPara="1" vert="horz" lIns="91440" tIns="45720" rIns="91440" bIns="45720" rtlCol="0" anchor="ctr" anchorCtr="0">
            <a:normAutofit/>
          </a:bodyPr>
          <a:lstStyle/>
          <a:p>
            <a:pPr marL="0" lvl="0" indent="0" defTabSz="914400">
              <a:spcBef>
                <a:spcPct val="0"/>
              </a:spcBef>
              <a:spcAft>
                <a:spcPts val="0"/>
              </a:spcAft>
            </a:pPr>
            <a:r>
              <a:rPr lang="en-US" b="1" kern="1200" dirty="0">
                <a:solidFill>
                  <a:srgbClr val="FFFFFF"/>
                </a:solidFill>
                <a:latin typeface="+mj-lt"/>
                <a:ea typeface="+mj-ea"/>
                <a:cs typeface="+mj-cs"/>
              </a:rPr>
              <a:t>OBJECTIVE</a:t>
            </a:r>
          </a:p>
        </p:txBody>
      </p:sp>
      <p:sp>
        <p:nvSpPr>
          <p:cNvPr id="262" name="Google Shape;262;p27"/>
          <p:cNvSpPr txBox="1">
            <a:spLocks noGrp="1"/>
          </p:cNvSpPr>
          <p:nvPr>
            <p:ph type="body" idx="2"/>
          </p:nvPr>
        </p:nvSpPr>
        <p:spPr>
          <a:xfrm>
            <a:off x="825474" y="1413958"/>
            <a:ext cx="7493047" cy="3087208"/>
          </a:xfrm>
        </p:spPr>
        <p:txBody>
          <a:bodyPr spcFirstLastPara="1" vert="horz" lIns="91440" tIns="45720" rIns="91440" bIns="45720" rtlCol="0" anchor="ctr" anchorCtr="0">
            <a:normAutofit/>
          </a:bodyPr>
          <a:lstStyle/>
          <a:p>
            <a:pPr marL="342900" indent="-342900" algn="just" defTabSz="914400">
              <a:lnSpc>
                <a:spcPct val="150000"/>
              </a:lnSpc>
              <a:spcBef>
                <a:spcPts val="1200"/>
              </a:spcBef>
              <a:spcAft>
                <a:spcPts val="1200"/>
              </a:spcAft>
            </a:pPr>
            <a:r>
              <a:rPr lang="en-US" sz="1600" dirty="0"/>
              <a:t>The goal of this project is to build a neural network able to classify which letter of the American Sign Language (ASL) alphabet is being signed, given live feed of a hand gesture.</a:t>
            </a:r>
          </a:p>
          <a:p>
            <a:pPr marL="342900" indent="-342900" algn="just" defTabSz="914400">
              <a:lnSpc>
                <a:spcPct val="150000"/>
              </a:lnSpc>
              <a:spcBef>
                <a:spcPts val="1200"/>
              </a:spcBef>
              <a:spcAft>
                <a:spcPts val="1200"/>
              </a:spcAft>
            </a:pPr>
            <a:r>
              <a:rPr lang="en-US" sz="1600" dirty="0"/>
              <a:t> This goal is further motivated by the isolation that is felt within the deaf community. Large barriers that profoundly affect life quality stem from the communication disconnect the deaf and the hearing. </a:t>
            </a:r>
          </a:p>
        </p:txBody>
      </p:sp>
    </p:spTree>
    <p:extLst>
      <p:ext uri="{BB962C8B-B14F-4D97-AF65-F5344CB8AC3E}">
        <p14:creationId xmlns:p14="http://schemas.microsoft.com/office/powerpoint/2010/main" val="241483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278" name="Rectangle 8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8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8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9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Google Shape;261;p27"/>
          <p:cNvSpPr txBox="1">
            <a:spLocks noGrp="1"/>
          </p:cNvSpPr>
          <p:nvPr>
            <p:ph type="title"/>
          </p:nvPr>
        </p:nvSpPr>
        <p:spPr>
          <a:xfrm>
            <a:off x="1028699" y="220903"/>
            <a:ext cx="7421963" cy="775252"/>
          </a:xfrm>
        </p:spPr>
        <p:txBody>
          <a:bodyPr spcFirstLastPara="1" vert="horz" lIns="91440" tIns="45720" rIns="91440" bIns="45720" rtlCol="0" anchor="ctr" anchorCtr="0">
            <a:normAutofit/>
          </a:bodyPr>
          <a:lstStyle/>
          <a:p>
            <a:pPr marL="0" lvl="0" indent="0" defTabSz="914400">
              <a:spcBef>
                <a:spcPct val="0"/>
              </a:spcBef>
              <a:spcAft>
                <a:spcPts val="0"/>
              </a:spcAft>
            </a:pPr>
            <a:r>
              <a:rPr lang="en-US" b="1" kern="1200" dirty="0">
                <a:solidFill>
                  <a:srgbClr val="FFFFFF"/>
                </a:solidFill>
                <a:latin typeface="+mj-lt"/>
                <a:ea typeface="+mj-ea"/>
                <a:cs typeface="+mj-cs"/>
              </a:rPr>
              <a:t>CONTENTS</a:t>
            </a:r>
          </a:p>
        </p:txBody>
      </p:sp>
      <p:sp>
        <p:nvSpPr>
          <p:cNvPr id="262" name="Google Shape;262;p27"/>
          <p:cNvSpPr txBox="1">
            <a:spLocks noGrp="1"/>
          </p:cNvSpPr>
          <p:nvPr>
            <p:ph type="body" idx="2"/>
          </p:nvPr>
        </p:nvSpPr>
        <p:spPr>
          <a:xfrm>
            <a:off x="122188" y="1541550"/>
            <a:ext cx="7493047" cy="3087208"/>
          </a:xfrm>
        </p:spPr>
        <p:txBody>
          <a:bodyPr spcFirstLastPara="1" vert="horz" lIns="91440" tIns="45720" rIns="91440" bIns="45720" rtlCol="0" anchor="ctr" anchorCtr="0">
            <a:normAutofit fontScale="92500" lnSpcReduction="20000"/>
          </a:bodyPr>
          <a:lstStyle/>
          <a:p>
            <a:pPr marL="342900" indent="-342900" algn="just" defTabSz="914400">
              <a:lnSpc>
                <a:spcPct val="120000"/>
              </a:lnSpc>
              <a:spcBef>
                <a:spcPts val="1200"/>
              </a:spcBef>
              <a:spcAft>
                <a:spcPts val="1200"/>
              </a:spcAft>
            </a:pPr>
            <a:r>
              <a:rPr lang="en-US" sz="2000" b="1" dirty="0">
                <a:latin typeface="Georgia"/>
                <a:ea typeface="Georgia"/>
                <a:cs typeface="Georgia"/>
                <a:sym typeface="Georgia"/>
              </a:rPr>
              <a:t>Market Research and Target Audience</a:t>
            </a:r>
          </a:p>
          <a:p>
            <a:pPr marL="342900" indent="-342900" algn="just" defTabSz="914400">
              <a:lnSpc>
                <a:spcPct val="120000"/>
              </a:lnSpc>
              <a:spcBef>
                <a:spcPts val="1200"/>
              </a:spcBef>
              <a:spcAft>
                <a:spcPts val="1200"/>
              </a:spcAft>
            </a:pPr>
            <a:r>
              <a:rPr lang="en-US" sz="2000" b="1" dirty="0">
                <a:latin typeface="Georgia"/>
                <a:ea typeface="Georgia"/>
                <a:cs typeface="Georgia"/>
                <a:sym typeface="Georgia"/>
              </a:rPr>
              <a:t>Roadmap</a:t>
            </a:r>
          </a:p>
          <a:p>
            <a:pPr marL="342900" indent="-342900" algn="just" defTabSz="914400">
              <a:lnSpc>
                <a:spcPct val="120000"/>
              </a:lnSpc>
              <a:spcBef>
                <a:spcPts val="1200"/>
              </a:spcBef>
              <a:spcAft>
                <a:spcPts val="1200"/>
              </a:spcAft>
            </a:pPr>
            <a:r>
              <a:rPr lang="en-US" sz="2000" b="1" dirty="0">
                <a:latin typeface="Lora"/>
                <a:ea typeface="Lora"/>
                <a:cs typeface="Lora"/>
                <a:sym typeface="Lora"/>
              </a:rPr>
              <a:t>Technology Stack</a:t>
            </a:r>
          </a:p>
          <a:p>
            <a:pPr marL="342900" indent="-342900" algn="just" defTabSz="914400">
              <a:lnSpc>
                <a:spcPct val="120000"/>
              </a:lnSpc>
              <a:spcBef>
                <a:spcPts val="1200"/>
              </a:spcBef>
              <a:spcAft>
                <a:spcPts val="1200"/>
              </a:spcAft>
            </a:pPr>
            <a:r>
              <a:rPr lang="en-US" sz="2000" b="1" dirty="0">
                <a:latin typeface="Lora"/>
                <a:ea typeface="Lora"/>
                <a:cs typeface="Lora"/>
                <a:sym typeface="Lora"/>
              </a:rPr>
              <a:t>Flowchart</a:t>
            </a:r>
          </a:p>
          <a:p>
            <a:pPr marL="342900" indent="-342900" algn="just" defTabSz="914400">
              <a:lnSpc>
                <a:spcPct val="120000"/>
              </a:lnSpc>
              <a:spcBef>
                <a:spcPts val="1200"/>
              </a:spcBef>
              <a:spcAft>
                <a:spcPts val="1200"/>
              </a:spcAft>
            </a:pPr>
            <a:r>
              <a:rPr lang="en-US" sz="2000" b="1" dirty="0">
                <a:latin typeface="Lora"/>
                <a:ea typeface="Lora"/>
                <a:cs typeface="Lora"/>
                <a:sym typeface="Lora"/>
              </a:rPr>
              <a:t>Business Plan and Future Work</a:t>
            </a:r>
          </a:p>
        </p:txBody>
      </p:sp>
    </p:spTree>
    <p:extLst>
      <p:ext uri="{BB962C8B-B14F-4D97-AF65-F5344CB8AC3E}">
        <p14:creationId xmlns:p14="http://schemas.microsoft.com/office/powerpoint/2010/main" val="2179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278" name="Rectangle 8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8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8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9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Google Shape;261;p27"/>
          <p:cNvSpPr txBox="1">
            <a:spLocks noGrp="1"/>
          </p:cNvSpPr>
          <p:nvPr>
            <p:ph type="title"/>
          </p:nvPr>
        </p:nvSpPr>
        <p:spPr>
          <a:xfrm>
            <a:off x="1028699" y="199638"/>
            <a:ext cx="7421963" cy="775252"/>
          </a:xfrm>
        </p:spPr>
        <p:txBody>
          <a:bodyPr spcFirstLastPara="1" vert="horz" lIns="91440" tIns="45720" rIns="91440" bIns="45720" rtlCol="0" anchor="ctr" anchorCtr="0">
            <a:normAutofit/>
          </a:bodyPr>
          <a:lstStyle/>
          <a:p>
            <a:pPr marL="0" lvl="0" indent="0" defTabSz="914400">
              <a:spcBef>
                <a:spcPct val="0"/>
              </a:spcBef>
              <a:spcAft>
                <a:spcPts val="0"/>
              </a:spcAft>
            </a:pPr>
            <a:r>
              <a:rPr lang="en-US" b="1" kern="1200" dirty="0">
                <a:solidFill>
                  <a:srgbClr val="FFFFFF"/>
                </a:solidFill>
                <a:latin typeface="+mj-lt"/>
                <a:ea typeface="+mj-ea"/>
                <a:cs typeface="+mj-cs"/>
              </a:rPr>
              <a:t>MARKET RESEARCH</a:t>
            </a:r>
          </a:p>
        </p:txBody>
      </p:sp>
      <p:sp>
        <p:nvSpPr>
          <p:cNvPr id="11" name="Google Shape;281;p29">
            <a:extLst>
              <a:ext uri="{FF2B5EF4-FFF2-40B4-BE49-F238E27FC236}">
                <a16:creationId xmlns:a16="http://schemas.microsoft.com/office/drawing/2014/main" id="{31BD3BEF-CA3F-4CEA-A622-C3AAECDDA6AF}"/>
              </a:ext>
            </a:extLst>
          </p:cNvPr>
          <p:cNvSpPr txBox="1">
            <a:spLocks/>
          </p:cNvSpPr>
          <p:nvPr/>
        </p:nvSpPr>
        <p:spPr>
          <a:xfrm>
            <a:off x="1028699" y="220903"/>
            <a:ext cx="7421963" cy="775252"/>
          </a:xfrm>
          <a:prstGeom prst="rect">
            <a:avLst/>
          </a:prstGeom>
        </p:spPr>
        <p:txBody>
          <a:bodyPr spcFirstLastPara="1" vert="horz" wrap="square" lIns="91440" tIns="45720" rIns="91440" bIns="45720" rtlCol="0" anchor="ctr" anchorCtr="0">
            <a:normAutofit/>
          </a:bodyPr>
          <a:lstStyle>
            <a:lvl1pPr lvl="0" algn="l" defTabSz="685800" rtl="0" eaLnBrk="1" latinLnBrk="0" hangingPunct="1">
              <a:lnSpc>
                <a:spcPct val="90000"/>
              </a:lnSpc>
              <a:spcBef>
                <a:spcPts val="0"/>
              </a:spcBef>
              <a:spcAft>
                <a:spcPts val="0"/>
              </a:spcAft>
              <a:buSzPts val="3000"/>
              <a:buNone/>
              <a:defRPr sz="3000" kern="1200">
                <a:solidFill>
                  <a:schemeClr val="tx1"/>
                </a:solidFill>
                <a:latin typeface="+mj-lt"/>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pPr defTabSz="914400">
              <a:spcBef>
                <a:spcPct val="0"/>
              </a:spcBef>
            </a:pPr>
            <a:r>
              <a:rPr lang="en-US" b="1">
                <a:solidFill>
                  <a:srgbClr val="FFFFFF"/>
                </a:solidFill>
              </a:rPr>
              <a:t>MARKET RESEARCH</a:t>
            </a:r>
          </a:p>
        </p:txBody>
      </p:sp>
      <p:sp>
        <p:nvSpPr>
          <p:cNvPr id="12" name="Google Shape;282;p29">
            <a:extLst>
              <a:ext uri="{FF2B5EF4-FFF2-40B4-BE49-F238E27FC236}">
                <a16:creationId xmlns:a16="http://schemas.microsoft.com/office/drawing/2014/main" id="{658253C3-BEB5-49F5-AF71-1C4B2CE1344B}"/>
              </a:ext>
            </a:extLst>
          </p:cNvPr>
          <p:cNvSpPr txBox="1">
            <a:spLocks/>
          </p:cNvSpPr>
          <p:nvPr/>
        </p:nvSpPr>
        <p:spPr>
          <a:xfrm>
            <a:off x="207300" y="1413958"/>
            <a:ext cx="3637644" cy="3615242"/>
          </a:xfrm>
          <a:prstGeom prst="rect">
            <a:avLst/>
          </a:prstGeom>
        </p:spPr>
        <p:txBody>
          <a:bodyPr spcFirstLastPara="1" vert="horz" wrap="square" lIns="91440" tIns="45720" rIns="91440" bIns="45720" rtlCol="0" anchor="ctr" anchorCtr="0">
            <a:normAutofit lnSpcReduction="10000"/>
          </a:bodyPr>
          <a:lstStyle>
            <a:lvl1pPr marL="171450" lvl="0" indent="-171450" algn="l" defTabSz="685800" rtl="0" eaLnBrk="1" latinLnBrk="0" hangingPunct="1">
              <a:lnSpc>
                <a:spcPct val="100000"/>
              </a:lnSpc>
              <a:spcBef>
                <a:spcPts val="0"/>
              </a:spcBef>
              <a:spcAft>
                <a:spcPts val="0"/>
              </a:spcAft>
              <a:buClr>
                <a:schemeClr val="lt1"/>
              </a:buClr>
              <a:buSzPts val="1600"/>
              <a:buFont typeface="Arial" panose="020B0604020202020204" pitchFamily="34" charset="0"/>
              <a:buNone/>
              <a:defRPr sz="1600" kern="1200">
                <a:solidFill>
                  <a:schemeClr val="lt1"/>
                </a:solidFill>
                <a:latin typeface="+mn-lt"/>
                <a:ea typeface="+mn-ea"/>
                <a:cs typeface="+mn-cs"/>
              </a:defRPr>
            </a:lvl1pPr>
            <a:lvl2pPr marL="514350" lvl="1" indent="-171450" algn="l" defTabSz="685800" rtl="0" eaLnBrk="1" latinLnBrk="0" hangingPunct="1">
              <a:lnSpc>
                <a:spcPct val="100000"/>
              </a:lnSpc>
              <a:spcBef>
                <a:spcPts val="0"/>
              </a:spcBef>
              <a:spcAft>
                <a:spcPts val="0"/>
              </a:spcAft>
              <a:buClr>
                <a:schemeClr val="lt1"/>
              </a:buClr>
              <a:buSzPts val="1600"/>
              <a:buFont typeface="Arial" panose="020B0604020202020204" pitchFamily="34" charset="0"/>
              <a:buNone/>
              <a:defRPr sz="1600" kern="1200">
                <a:solidFill>
                  <a:schemeClr val="lt1"/>
                </a:solidFill>
                <a:latin typeface="+mn-lt"/>
                <a:ea typeface="+mn-ea"/>
                <a:cs typeface="+mn-cs"/>
              </a:defRPr>
            </a:lvl2pPr>
            <a:lvl3pPr marL="857250" lvl="2" indent="-171450" algn="l" defTabSz="685800" rtl="0" eaLnBrk="1" latinLnBrk="0" hangingPunct="1">
              <a:lnSpc>
                <a:spcPct val="100000"/>
              </a:lnSpc>
              <a:spcBef>
                <a:spcPts val="0"/>
              </a:spcBef>
              <a:spcAft>
                <a:spcPts val="0"/>
              </a:spcAft>
              <a:buClr>
                <a:schemeClr val="lt1"/>
              </a:buClr>
              <a:buSzPts val="1600"/>
              <a:buFont typeface="Arial" panose="020B0604020202020204" pitchFamily="34" charset="0"/>
              <a:buNone/>
              <a:defRPr sz="1600" kern="1200">
                <a:solidFill>
                  <a:schemeClr val="lt1"/>
                </a:solidFill>
                <a:latin typeface="+mn-lt"/>
                <a:ea typeface="+mn-ea"/>
                <a:cs typeface="+mn-cs"/>
              </a:defRPr>
            </a:lvl3pPr>
            <a:lvl4pPr marL="1200150" lvl="3" indent="-171450" algn="l" defTabSz="685800" rtl="0" eaLnBrk="1" latinLnBrk="0" hangingPunct="1">
              <a:lnSpc>
                <a:spcPct val="100000"/>
              </a:lnSpc>
              <a:spcBef>
                <a:spcPts val="0"/>
              </a:spcBef>
              <a:spcAft>
                <a:spcPts val="0"/>
              </a:spcAft>
              <a:buClr>
                <a:schemeClr val="lt1"/>
              </a:buClr>
              <a:buSzPts val="1600"/>
              <a:buFont typeface="Arial" panose="020B0604020202020204" pitchFamily="34" charset="0"/>
              <a:buNone/>
              <a:defRPr sz="1600" kern="1200">
                <a:solidFill>
                  <a:schemeClr val="lt1"/>
                </a:solidFill>
                <a:latin typeface="+mn-lt"/>
                <a:ea typeface="+mn-ea"/>
                <a:cs typeface="+mn-cs"/>
              </a:defRPr>
            </a:lvl4pPr>
            <a:lvl5pPr marL="1543050" lvl="4" indent="-171450" algn="l" defTabSz="685800" rtl="0" eaLnBrk="1" latinLnBrk="0" hangingPunct="1">
              <a:lnSpc>
                <a:spcPct val="100000"/>
              </a:lnSpc>
              <a:spcBef>
                <a:spcPts val="0"/>
              </a:spcBef>
              <a:spcAft>
                <a:spcPts val="0"/>
              </a:spcAft>
              <a:buClr>
                <a:schemeClr val="lt1"/>
              </a:buClr>
              <a:buSzPts val="1600"/>
              <a:buFont typeface="Arial" panose="020B0604020202020204" pitchFamily="34" charset="0"/>
              <a:buNone/>
              <a:defRPr sz="1600" kern="1200">
                <a:solidFill>
                  <a:schemeClr val="lt1"/>
                </a:solidFill>
                <a:latin typeface="+mn-lt"/>
                <a:ea typeface="+mn-ea"/>
                <a:cs typeface="+mn-cs"/>
              </a:defRPr>
            </a:lvl5pPr>
            <a:lvl6pPr marL="1885950" lvl="5" indent="-171450" algn="l" defTabSz="685800" rtl="0" eaLnBrk="1" latinLnBrk="0" hangingPunct="1">
              <a:lnSpc>
                <a:spcPct val="100000"/>
              </a:lnSpc>
              <a:spcBef>
                <a:spcPts val="0"/>
              </a:spcBef>
              <a:spcAft>
                <a:spcPts val="0"/>
              </a:spcAft>
              <a:buClr>
                <a:schemeClr val="lt1"/>
              </a:buClr>
              <a:buSzPts val="1600"/>
              <a:buFont typeface="Arial" panose="020B0604020202020204" pitchFamily="34" charset="0"/>
              <a:buNone/>
              <a:defRPr sz="1600" kern="1200">
                <a:solidFill>
                  <a:schemeClr val="lt1"/>
                </a:solidFill>
                <a:latin typeface="+mn-lt"/>
                <a:ea typeface="+mn-ea"/>
                <a:cs typeface="+mn-cs"/>
              </a:defRPr>
            </a:lvl6pPr>
            <a:lvl7pPr marL="2228850" lvl="6" indent="-171450" algn="l" defTabSz="685800" rtl="0" eaLnBrk="1" latinLnBrk="0" hangingPunct="1">
              <a:lnSpc>
                <a:spcPct val="100000"/>
              </a:lnSpc>
              <a:spcBef>
                <a:spcPts val="0"/>
              </a:spcBef>
              <a:spcAft>
                <a:spcPts val="0"/>
              </a:spcAft>
              <a:buClr>
                <a:schemeClr val="lt1"/>
              </a:buClr>
              <a:buSzPts val="1600"/>
              <a:buFont typeface="Arial" panose="020B0604020202020204" pitchFamily="34" charset="0"/>
              <a:buNone/>
              <a:defRPr sz="1600" kern="1200">
                <a:solidFill>
                  <a:schemeClr val="lt1"/>
                </a:solidFill>
                <a:latin typeface="+mn-lt"/>
                <a:ea typeface="+mn-ea"/>
                <a:cs typeface="+mn-cs"/>
              </a:defRPr>
            </a:lvl7pPr>
            <a:lvl8pPr marL="2571750" lvl="7" indent="-171450" algn="l" defTabSz="685800" rtl="0" eaLnBrk="1" latinLnBrk="0" hangingPunct="1">
              <a:lnSpc>
                <a:spcPct val="100000"/>
              </a:lnSpc>
              <a:spcBef>
                <a:spcPts val="0"/>
              </a:spcBef>
              <a:spcAft>
                <a:spcPts val="0"/>
              </a:spcAft>
              <a:buClr>
                <a:schemeClr val="lt1"/>
              </a:buClr>
              <a:buSzPts val="1600"/>
              <a:buFont typeface="Arial" panose="020B0604020202020204" pitchFamily="34" charset="0"/>
              <a:buNone/>
              <a:defRPr sz="1600" kern="1200">
                <a:solidFill>
                  <a:schemeClr val="lt1"/>
                </a:solidFill>
                <a:latin typeface="+mn-lt"/>
                <a:ea typeface="+mn-ea"/>
                <a:cs typeface="+mn-cs"/>
              </a:defRPr>
            </a:lvl8pPr>
            <a:lvl9pPr marL="2914650" lvl="8" indent="-171450" algn="l" defTabSz="685800" rtl="0" eaLnBrk="1" latinLnBrk="0" hangingPunct="1">
              <a:lnSpc>
                <a:spcPct val="100000"/>
              </a:lnSpc>
              <a:spcBef>
                <a:spcPts val="0"/>
              </a:spcBef>
              <a:spcAft>
                <a:spcPts val="0"/>
              </a:spcAft>
              <a:buClr>
                <a:schemeClr val="lt1"/>
              </a:buClr>
              <a:buSzPts val="1600"/>
              <a:buFont typeface="Arial" panose="020B0604020202020204" pitchFamily="34" charset="0"/>
              <a:buNone/>
              <a:defRPr sz="1600" kern="1200">
                <a:solidFill>
                  <a:schemeClr val="lt1"/>
                </a:solidFill>
                <a:latin typeface="+mn-lt"/>
                <a:ea typeface="+mn-ea"/>
                <a:cs typeface="+mn-cs"/>
              </a:defRPr>
            </a:lvl9pPr>
          </a:lstStyle>
          <a:p>
            <a:pPr marL="0" indent="-228600" defTabSz="914400">
              <a:buFont typeface="Arial" panose="020B0604020202020204" pitchFamily="34" charset="0"/>
              <a:buChar char="•"/>
            </a:pPr>
            <a:r>
              <a:rPr lang="en-US" sz="1200" dirty="0">
                <a:solidFill>
                  <a:schemeClr val="tx1"/>
                </a:solidFill>
              </a:rPr>
              <a:t>1.</a:t>
            </a:r>
            <a:r>
              <a:rPr lang="en-US" sz="1200" b="1" dirty="0">
                <a:solidFill>
                  <a:schemeClr val="tx1"/>
                </a:solidFill>
              </a:rPr>
              <a:t> Are you, or someone close to, deaf of </a:t>
            </a:r>
            <a:r>
              <a:rPr lang="en-US" sz="1200" b="1" dirty="0" err="1">
                <a:solidFill>
                  <a:schemeClr val="tx1"/>
                </a:solidFill>
              </a:rPr>
              <a:t>HoH</a:t>
            </a:r>
            <a:r>
              <a:rPr lang="en-US" sz="1200" b="1" dirty="0">
                <a:solidFill>
                  <a:schemeClr val="tx1"/>
                </a:solidFill>
              </a:rPr>
              <a:t> (Hard of Hearing)?                   </a:t>
            </a:r>
            <a:r>
              <a:rPr lang="en-US" sz="1200" dirty="0">
                <a:solidFill>
                  <a:schemeClr val="tx1"/>
                </a:solidFill>
              </a:rPr>
              <a:t>                                                                                                                           </a:t>
            </a:r>
          </a:p>
          <a:p>
            <a:pPr marL="457200" indent="-228600" defTabSz="914400">
              <a:spcBef>
                <a:spcPts val="1600"/>
              </a:spcBef>
              <a:buClr>
                <a:schemeClr val="accent6"/>
              </a:buClr>
              <a:buSzPts val="1100"/>
              <a:buFont typeface="Wingdings" panose="05000000000000000000" pitchFamily="2" charset="2"/>
              <a:buChar char="q"/>
            </a:pPr>
            <a:r>
              <a:rPr lang="en-US" sz="1200" dirty="0">
                <a:solidFill>
                  <a:schemeClr val="tx1"/>
                </a:solidFill>
              </a:rPr>
              <a:t>Yes                                                                                                                          </a:t>
            </a:r>
          </a:p>
          <a:p>
            <a:pPr marL="457200" indent="-228600" defTabSz="914400">
              <a:buClr>
                <a:schemeClr val="accent6"/>
              </a:buClr>
              <a:buSzPts val="1100"/>
              <a:buFont typeface="Wingdings" panose="05000000000000000000" pitchFamily="2" charset="2"/>
              <a:buChar char="q"/>
            </a:pPr>
            <a:r>
              <a:rPr lang="en-US" sz="1200" dirty="0">
                <a:solidFill>
                  <a:schemeClr val="tx1"/>
                </a:solidFill>
              </a:rPr>
              <a:t>No                                                                                                                                                                                                                                </a:t>
            </a:r>
          </a:p>
          <a:p>
            <a:pPr marL="0" indent="-228600" defTabSz="914400">
              <a:spcBef>
                <a:spcPts val="1600"/>
              </a:spcBef>
              <a:buFont typeface="Arial" panose="020B0604020202020204" pitchFamily="34" charset="0"/>
              <a:buChar char="•"/>
            </a:pPr>
            <a:r>
              <a:rPr lang="en-US" sz="1200" dirty="0">
                <a:solidFill>
                  <a:schemeClr val="tx1"/>
                </a:solidFill>
              </a:rPr>
              <a:t> 2. </a:t>
            </a:r>
            <a:r>
              <a:rPr lang="en-US" sz="1200" b="1" dirty="0">
                <a:solidFill>
                  <a:schemeClr val="tx1"/>
                </a:solidFill>
              </a:rPr>
              <a:t>Do you know Sign Language?                                                                                                                                                                                                                                                                                   </a:t>
            </a:r>
          </a:p>
          <a:p>
            <a:pPr marL="400050" defTabSz="914400">
              <a:spcBef>
                <a:spcPts val="1600"/>
              </a:spcBef>
              <a:buClr>
                <a:schemeClr val="accent6"/>
              </a:buClr>
              <a:buSzPts val="1100"/>
              <a:buFont typeface="Wingdings" panose="05000000000000000000" pitchFamily="2" charset="2"/>
              <a:buChar char="q"/>
            </a:pPr>
            <a:r>
              <a:rPr lang="en-US" sz="1200" dirty="0">
                <a:solidFill>
                  <a:schemeClr val="tx1"/>
                </a:solidFill>
              </a:rPr>
              <a:t>Yes </a:t>
            </a:r>
          </a:p>
          <a:p>
            <a:pPr marL="400050" defTabSz="914400">
              <a:buClr>
                <a:schemeClr val="accent6"/>
              </a:buClr>
              <a:buSzPts val="1100"/>
              <a:buFont typeface="Wingdings" panose="05000000000000000000" pitchFamily="2" charset="2"/>
              <a:buChar char="q"/>
            </a:pPr>
            <a:r>
              <a:rPr lang="en-US" sz="1200" dirty="0">
                <a:solidFill>
                  <a:schemeClr val="tx1"/>
                </a:solidFill>
              </a:rPr>
              <a:t>No                                                                                                                                                                                                   </a:t>
            </a:r>
          </a:p>
          <a:p>
            <a:pPr marL="0" indent="-228600" defTabSz="914400">
              <a:spcBef>
                <a:spcPts val="1600"/>
              </a:spcBef>
              <a:buFont typeface="Arial" panose="020B0604020202020204" pitchFamily="34" charset="0"/>
              <a:buChar char="•"/>
            </a:pPr>
            <a:r>
              <a:rPr lang="en-US" sz="1200" dirty="0">
                <a:solidFill>
                  <a:schemeClr val="tx1"/>
                </a:solidFill>
              </a:rPr>
              <a:t>3. </a:t>
            </a:r>
            <a:r>
              <a:rPr lang="en-US" sz="1200" b="1" dirty="0">
                <a:solidFill>
                  <a:schemeClr val="tx1"/>
                </a:solidFill>
              </a:rPr>
              <a:t>If yes, how fluent do you think you are?                                                           </a:t>
            </a:r>
            <a:r>
              <a:rPr lang="en-US" sz="1200" dirty="0">
                <a:solidFill>
                  <a:schemeClr val="tx1"/>
                </a:solidFill>
              </a:rPr>
              <a:t>                                                                                                                     </a:t>
            </a:r>
          </a:p>
          <a:p>
            <a:pPr marL="457200" indent="-228600" defTabSz="914400">
              <a:spcBef>
                <a:spcPts val="1600"/>
              </a:spcBef>
              <a:buClr>
                <a:schemeClr val="accent6"/>
              </a:buClr>
              <a:buSzPts val="1100"/>
              <a:buFont typeface="Wingdings" panose="05000000000000000000" pitchFamily="2" charset="2"/>
              <a:buChar char="q"/>
            </a:pPr>
            <a:r>
              <a:rPr lang="en-US" sz="1200" dirty="0">
                <a:solidFill>
                  <a:schemeClr val="tx1"/>
                </a:solidFill>
              </a:rPr>
              <a:t>100% </a:t>
            </a:r>
          </a:p>
          <a:p>
            <a:pPr marL="457200" indent="-228600" defTabSz="914400">
              <a:buClr>
                <a:schemeClr val="accent6"/>
              </a:buClr>
              <a:buSzPts val="1100"/>
              <a:buFont typeface="Wingdings" panose="05000000000000000000" pitchFamily="2" charset="2"/>
              <a:buChar char="q"/>
            </a:pPr>
            <a:r>
              <a:rPr lang="en-US" sz="1200" dirty="0">
                <a:solidFill>
                  <a:schemeClr val="tx1"/>
                </a:solidFill>
              </a:rPr>
              <a:t>75%    </a:t>
            </a:r>
          </a:p>
          <a:p>
            <a:pPr marL="457200" indent="-228600" defTabSz="914400">
              <a:buClr>
                <a:schemeClr val="accent6"/>
              </a:buClr>
              <a:buSzPts val="1100"/>
              <a:buFont typeface="Wingdings" panose="05000000000000000000" pitchFamily="2" charset="2"/>
              <a:buChar char="q"/>
            </a:pPr>
            <a:r>
              <a:rPr lang="en-US" sz="1200" dirty="0">
                <a:solidFill>
                  <a:schemeClr val="tx1"/>
                </a:solidFill>
              </a:rPr>
              <a:t>50%                                                                                                                                                                                                                                    </a:t>
            </a:r>
          </a:p>
          <a:p>
            <a:pPr marL="457200" indent="-228600" defTabSz="914400">
              <a:buClr>
                <a:schemeClr val="accent6"/>
              </a:buClr>
              <a:buSzPts val="1100"/>
              <a:buFont typeface="Wingdings" panose="05000000000000000000" pitchFamily="2" charset="2"/>
              <a:buChar char="q"/>
            </a:pPr>
            <a:r>
              <a:rPr lang="en-US" sz="1200" dirty="0">
                <a:solidFill>
                  <a:schemeClr val="tx1"/>
                </a:solidFill>
              </a:rPr>
              <a:t>25%       </a:t>
            </a:r>
          </a:p>
          <a:p>
            <a:pPr marL="457200" indent="-228600" defTabSz="914400">
              <a:buClr>
                <a:schemeClr val="accent6"/>
              </a:buClr>
              <a:buSzPts val="1100"/>
              <a:buFont typeface="Wingdings" panose="05000000000000000000" pitchFamily="2" charset="2"/>
              <a:buChar char="q"/>
            </a:pPr>
            <a:r>
              <a:rPr lang="en-US" sz="1200" dirty="0">
                <a:solidFill>
                  <a:schemeClr val="tx1"/>
                </a:solidFill>
              </a:rPr>
              <a:t>0%                                                                                                                                                                                                                                                                                                                                                     	</a:t>
            </a:r>
            <a:r>
              <a:rPr lang="en-US" sz="600" dirty="0">
                <a:solidFill>
                  <a:schemeClr val="tx1"/>
                </a:solidFill>
              </a:rPr>
              <a:t>                                                                                                                                                   </a:t>
            </a:r>
          </a:p>
        </p:txBody>
      </p:sp>
      <p:sp>
        <p:nvSpPr>
          <p:cNvPr id="13" name="Google Shape;283;p29">
            <a:extLst>
              <a:ext uri="{FF2B5EF4-FFF2-40B4-BE49-F238E27FC236}">
                <a16:creationId xmlns:a16="http://schemas.microsoft.com/office/drawing/2014/main" id="{C5654816-ECE7-480C-A593-34491A3F3624}"/>
              </a:ext>
            </a:extLst>
          </p:cNvPr>
          <p:cNvSpPr txBox="1"/>
          <p:nvPr/>
        </p:nvSpPr>
        <p:spPr>
          <a:xfrm>
            <a:off x="4572000" y="1319556"/>
            <a:ext cx="4364700" cy="594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cs" sz="1100" b="1" dirty="0">
                <a:latin typeface="Calibri"/>
                <a:ea typeface="Calibri"/>
                <a:cs typeface="Calibri"/>
                <a:sym typeface="Calibri"/>
              </a:rPr>
              <a:t>  4. Do you think sign language should be taught in High School? </a:t>
            </a:r>
            <a:r>
              <a:rPr lang="cs" sz="1100" dirty="0">
                <a:latin typeface="Calibri"/>
                <a:ea typeface="Calibri"/>
                <a:cs typeface="Calibri"/>
                <a:sym typeface="Calibri"/>
              </a:rPr>
              <a:t>     </a:t>
            </a:r>
            <a:endParaRPr sz="1100" dirty="0">
              <a:latin typeface="Calibri"/>
              <a:ea typeface="Calibri"/>
              <a:cs typeface="Calibri"/>
              <a:sym typeface="Calibri"/>
            </a:endParaRPr>
          </a:p>
          <a:p>
            <a:pPr marL="457200" lvl="0" indent="-298450" algn="l" rtl="0">
              <a:lnSpc>
                <a:spcPct val="115000"/>
              </a:lnSpc>
              <a:spcBef>
                <a:spcPts val="1600"/>
              </a:spcBef>
              <a:spcAft>
                <a:spcPts val="0"/>
              </a:spcAft>
              <a:buClr>
                <a:schemeClr val="accent6"/>
              </a:buClr>
              <a:buSzPts val="1100"/>
              <a:buFont typeface="Calibri"/>
              <a:buChar char="❏"/>
            </a:pPr>
            <a:r>
              <a:rPr lang="cs" sz="1100" dirty="0">
                <a:latin typeface="Calibri"/>
                <a:ea typeface="Calibri"/>
                <a:cs typeface="Calibri"/>
                <a:sym typeface="Calibri"/>
              </a:rPr>
              <a:t>Yes</a:t>
            </a:r>
            <a:endParaRPr sz="1100" dirty="0">
              <a:latin typeface="Calibri"/>
              <a:ea typeface="Calibri"/>
              <a:cs typeface="Calibri"/>
              <a:sym typeface="Calibri"/>
            </a:endParaRPr>
          </a:p>
          <a:p>
            <a:pPr marL="457200" lvl="0" indent="-298450" algn="l" rtl="0">
              <a:lnSpc>
                <a:spcPct val="115000"/>
              </a:lnSpc>
              <a:spcBef>
                <a:spcPts val="0"/>
              </a:spcBef>
              <a:spcAft>
                <a:spcPts val="0"/>
              </a:spcAft>
              <a:buClr>
                <a:schemeClr val="accent6"/>
              </a:buClr>
              <a:buSzPts val="1100"/>
              <a:buFont typeface="Calibri"/>
              <a:buChar char="❏"/>
            </a:pPr>
            <a:r>
              <a:rPr lang="cs" sz="1100" dirty="0">
                <a:latin typeface="Calibri"/>
                <a:ea typeface="Calibri"/>
                <a:cs typeface="Calibri"/>
                <a:sym typeface="Calibri"/>
              </a:rPr>
              <a:t>No    </a:t>
            </a:r>
            <a:endParaRPr sz="1100" dirty="0">
              <a:latin typeface="Calibri"/>
              <a:ea typeface="Calibri"/>
              <a:cs typeface="Calibri"/>
              <a:sym typeface="Calibri"/>
            </a:endParaRPr>
          </a:p>
          <a:p>
            <a:pPr marL="0" lvl="0" indent="0" algn="l" rtl="0">
              <a:lnSpc>
                <a:spcPct val="115000"/>
              </a:lnSpc>
              <a:spcBef>
                <a:spcPts val="1600"/>
              </a:spcBef>
              <a:spcAft>
                <a:spcPts val="0"/>
              </a:spcAft>
              <a:buNone/>
            </a:pPr>
            <a:r>
              <a:rPr lang="cs" sz="1100" b="1" dirty="0">
                <a:latin typeface="Calibri"/>
                <a:ea typeface="Calibri"/>
                <a:cs typeface="Calibri"/>
                <a:sym typeface="Calibri"/>
              </a:rPr>
              <a:t>      5. Do you think there is a need of sign language translator in market?</a:t>
            </a:r>
            <a:endParaRPr sz="1100" b="1" dirty="0">
              <a:latin typeface="Calibri"/>
              <a:ea typeface="Calibri"/>
              <a:cs typeface="Calibri"/>
              <a:sym typeface="Calibri"/>
            </a:endParaRPr>
          </a:p>
          <a:p>
            <a:pPr marL="457200" lvl="0" indent="-298450" algn="l" rtl="0">
              <a:lnSpc>
                <a:spcPct val="115000"/>
              </a:lnSpc>
              <a:spcBef>
                <a:spcPts val="1600"/>
              </a:spcBef>
              <a:spcAft>
                <a:spcPts val="0"/>
              </a:spcAft>
              <a:buClr>
                <a:schemeClr val="accent6"/>
              </a:buClr>
              <a:buSzPts val="1100"/>
              <a:buFont typeface="Calibri"/>
              <a:buChar char="❏"/>
            </a:pPr>
            <a:r>
              <a:rPr lang="cs" sz="1100" dirty="0">
                <a:latin typeface="Calibri"/>
                <a:ea typeface="Calibri"/>
                <a:cs typeface="Calibri"/>
                <a:sym typeface="Calibri"/>
              </a:rPr>
              <a:t>Yes</a:t>
            </a:r>
            <a:endParaRPr sz="1100" dirty="0">
              <a:latin typeface="Calibri"/>
              <a:ea typeface="Calibri"/>
              <a:cs typeface="Calibri"/>
              <a:sym typeface="Calibri"/>
            </a:endParaRPr>
          </a:p>
          <a:p>
            <a:pPr marL="457200" lvl="0" indent="-298450" algn="l" rtl="0">
              <a:lnSpc>
                <a:spcPct val="115000"/>
              </a:lnSpc>
              <a:spcBef>
                <a:spcPts val="0"/>
              </a:spcBef>
              <a:spcAft>
                <a:spcPts val="0"/>
              </a:spcAft>
              <a:buClr>
                <a:schemeClr val="accent6"/>
              </a:buClr>
              <a:buSzPts val="1100"/>
              <a:buFont typeface="Calibri"/>
              <a:buChar char="❏"/>
            </a:pPr>
            <a:r>
              <a:rPr lang="cs" sz="1100" dirty="0">
                <a:latin typeface="Calibri"/>
                <a:ea typeface="Calibri"/>
                <a:cs typeface="Calibri"/>
                <a:sym typeface="Calibri"/>
              </a:rPr>
              <a:t>No</a:t>
            </a:r>
            <a:endParaRPr sz="1100" dirty="0">
              <a:latin typeface="Calibri"/>
              <a:ea typeface="Calibri"/>
              <a:cs typeface="Calibri"/>
              <a:sym typeface="Calibri"/>
            </a:endParaRPr>
          </a:p>
          <a:p>
            <a:pPr marL="0" lvl="0" indent="0" algn="l" rtl="0">
              <a:lnSpc>
                <a:spcPct val="115000"/>
              </a:lnSpc>
              <a:spcBef>
                <a:spcPts val="1600"/>
              </a:spcBef>
              <a:spcAft>
                <a:spcPts val="0"/>
              </a:spcAft>
              <a:buNone/>
            </a:pPr>
            <a:r>
              <a:rPr lang="cs" sz="1100" dirty="0">
                <a:latin typeface="Calibri"/>
                <a:ea typeface="Calibri"/>
                <a:cs typeface="Calibri"/>
                <a:sym typeface="Calibri"/>
              </a:rPr>
              <a:t>6. </a:t>
            </a:r>
            <a:r>
              <a:rPr lang="cs" sz="1100" b="1" dirty="0">
                <a:latin typeface="Calibri"/>
                <a:ea typeface="Calibri"/>
                <a:cs typeface="Calibri"/>
                <a:sym typeface="Calibri"/>
              </a:rPr>
              <a:t>What sign languages have you heard of previously?</a:t>
            </a:r>
            <a:endParaRPr sz="1100" b="1" dirty="0">
              <a:latin typeface="Calibri"/>
              <a:ea typeface="Calibri"/>
              <a:cs typeface="Calibri"/>
              <a:sym typeface="Calibri"/>
            </a:endParaRPr>
          </a:p>
          <a:p>
            <a:pPr marL="457200" lvl="0" indent="-298450" algn="l" rtl="0">
              <a:lnSpc>
                <a:spcPct val="115000"/>
              </a:lnSpc>
              <a:spcBef>
                <a:spcPts val="1600"/>
              </a:spcBef>
              <a:spcAft>
                <a:spcPts val="0"/>
              </a:spcAft>
              <a:buClr>
                <a:schemeClr val="accent6"/>
              </a:buClr>
              <a:buSzPts val="1100"/>
              <a:buFont typeface="Calibri"/>
              <a:buChar char="❏"/>
            </a:pPr>
            <a:r>
              <a:rPr lang="cs" sz="1100" dirty="0">
                <a:latin typeface="Calibri"/>
                <a:ea typeface="Calibri"/>
                <a:cs typeface="Calibri"/>
                <a:sym typeface="Calibri"/>
              </a:rPr>
              <a:t>ASL</a:t>
            </a:r>
            <a:endParaRPr sz="1100" dirty="0">
              <a:latin typeface="Calibri"/>
              <a:ea typeface="Calibri"/>
              <a:cs typeface="Calibri"/>
              <a:sym typeface="Calibri"/>
            </a:endParaRPr>
          </a:p>
          <a:p>
            <a:pPr marL="457200" lvl="0" indent="-298450" algn="l" rtl="0">
              <a:lnSpc>
                <a:spcPct val="115000"/>
              </a:lnSpc>
              <a:spcBef>
                <a:spcPts val="0"/>
              </a:spcBef>
              <a:spcAft>
                <a:spcPts val="0"/>
              </a:spcAft>
              <a:buClr>
                <a:schemeClr val="accent6"/>
              </a:buClr>
              <a:buSzPts val="1100"/>
              <a:buFont typeface="Calibri"/>
              <a:buChar char="❏"/>
            </a:pPr>
            <a:r>
              <a:rPr lang="cs" sz="1100" dirty="0">
                <a:latin typeface="Calibri"/>
                <a:ea typeface="Calibri"/>
                <a:cs typeface="Calibri"/>
                <a:sym typeface="Calibri"/>
              </a:rPr>
              <a:t>PSE</a:t>
            </a:r>
            <a:endParaRPr sz="1100" dirty="0">
              <a:latin typeface="Calibri"/>
              <a:ea typeface="Calibri"/>
              <a:cs typeface="Calibri"/>
              <a:sym typeface="Calibri"/>
            </a:endParaRPr>
          </a:p>
          <a:p>
            <a:pPr marL="457200" lvl="0" indent="-298450" algn="l" rtl="0">
              <a:lnSpc>
                <a:spcPct val="115000"/>
              </a:lnSpc>
              <a:spcBef>
                <a:spcPts val="0"/>
              </a:spcBef>
              <a:spcAft>
                <a:spcPts val="0"/>
              </a:spcAft>
              <a:buClr>
                <a:schemeClr val="accent6"/>
              </a:buClr>
              <a:buSzPts val="1100"/>
              <a:buFont typeface="Calibri"/>
              <a:buChar char="❏"/>
            </a:pPr>
            <a:r>
              <a:rPr lang="cs" sz="1100" dirty="0">
                <a:latin typeface="Calibri"/>
                <a:ea typeface="Calibri"/>
                <a:cs typeface="Calibri"/>
                <a:sym typeface="Calibri"/>
              </a:rPr>
              <a:t>BSL</a:t>
            </a:r>
            <a:endParaRPr sz="1100" dirty="0">
              <a:latin typeface="Calibri"/>
              <a:ea typeface="Calibri"/>
              <a:cs typeface="Calibri"/>
              <a:sym typeface="Calibri"/>
            </a:endParaRPr>
          </a:p>
          <a:p>
            <a:pPr marL="457200" lvl="0" indent="-298450" algn="l" rtl="0">
              <a:lnSpc>
                <a:spcPct val="115000"/>
              </a:lnSpc>
              <a:spcBef>
                <a:spcPts val="0"/>
              </a:spcBef>
              <a:spcAft>
                <a:spcPts val="0"/>
              </a:spcAft>
              <a:buClr>
                <a:schemeClr val="accent6"/>
              </a:buClr>
              <a:buSzPts val="1100"/>
              <a:buFont typeface="Calibri"/>
              <a:buChar char="❏"/>
            </a:pPr>
            <a:r>
              <a:rPr lang="cs" sz="1100" dirty="0">
                <a:latin typeface="Calibri"/>
                <a:ea typeface="Calibri"/>
                <a:cs typeface="Calibri"/>
                <a:sym typeface="Calibri"/>
              </a:rPr>
              <a:t>Auslan</a:t>
            </a:r>
            <a:endParaRPr sz="1100" dirty="0">
              <a:latin typeface="Calibri"/>
              <a:ea typeface="Calibri"/>
              <a:cs typeface="Calibri"/>
              <a:sym typeface="Calibri"/>
            </a:endParaRPr>
          </a:p>
          <a:p>
            <a:pPr marL="457200" lvl="0" indent="-298450" algn="l" rtl="0">
              <a:lnSpc>
                <a:spcPct val="115000"/>
              </a:lnSpc>
              <a:spcBef>
                <a:spcPts val="0"/>
              </a:spcBef>
              <a:spcAft>
                <a:spcPts val="0"/>
              </a:spcAft>
              <a:buClr>
                <a:schemeClr val="accent6"/>
              </a:buClr>
              <a:buSzPts val="1100"/>
              <a:buFont typeface="Calibri"/>
              <a:buChar char="❏"/>
            </a:pPr>
            <a:r>
              <a:rPr lang="cs" sz="1100" dirty="0">
                <a:latin typeface="Calibri"/>
                <a:ea typeface="Calibri"/>
                <a:cs typeface="Calibri"/>
                <a:sym typeface="Calibri"/>
              </a:rPr>
              <a:t>Others</a:t>
            </a:r>
            <a:endParaRPr sz="1100" dirty="0">
              <a:latin typeface="Calibri"/>
              <a:ea typeface="Calibri"/>
              <a:cs typeface="Calibri"/>
              <a:sym typeface="Calibri"/>
            </a:endParaRPr>
          </a:p>
          <a:p>
            <a:pPr marL="0" lvl="0" indent="0" algn="l" rtl="0">
              <a:lnSpc>
                <a:spcPct val="115000"/>
              </a:lnSpc>
              <a:spcBef>
                <a:spcPts val="1600"/>
              </a:spcBef>
              <a:spcAft>
                <a:spcPts val="0"/>
              </a:spcAft>
              <a:buNone/>
            </a:pPr>
            <a:endParaRPr sz="1100" dirty="0">
              <a:solidFill>
                <a:schemeClr val="accent6"/>
              </a:solidFill>
              <a:latin typeface="Calibri"/>
              <a:ea typeface="Calibri"/>
              <a:cs typeface="Calibri"/>
              <a:sym typeface="Calibri"/>
            </a:endParaRPr>
          </a:p>
          <a:p>
            <a:pPr marL="0" lvl="0" indent="0" algn="l" rtl="0">
              <a:lnSpc>
                <a:spcPct val="115000"/>
              </a:lnSpc>
              <a:spcBef>
                <a:spcPts val="1600"/>
              </a:spcBef>
              <a:spcAft>
                <a:spcPts val="0"/>
              </a:spcAft>
              <a:buNone/>
            </a:pPr>
            <a:endParaRPr sz="1100" dirty="0">
              <a:solidFill>
                <a:schemeClr val="accent6"/>
              </a:solidFill>
              <a:latin typeface="Calibri"/>
              <a:ea typeface="Calibri"/>
              <a:cs typeface="Calibri"/>
              <a:sym typeface="Calibri"/>
            </a:endParaRPr>
          </a:p>
          <a:p>
            <a:pPr marL="0" lvl="0" indent="0" algn="l" rtl="0">
              <a:lnSpc>
                <a:spcPct val="115000"/>
              </a:lnSpc>
              <a:spcBef>
                <a:spcPts val="1600"/>
              </a:spcBef>
              <a:spcAft>
                <a:spcPts val="0"/>
              </a:spcAft>
              <a:buNone/>
            </a:pPr>
            <a:endParaRPr sz="1100" b="1" dirty="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endParaRPr sz="1100" dirty="0">
              <a:solidFill>
                <a:schemeClr val="accent6"/>
              </a:solidFill>
              <a:latin typeface="Calibri"/>
              <a:ea typeface="Calibri"/>
              <a:cs typeface="Calibri"/>
              <a:sym typeface="Calibri"/>
            </a:endParaRPr>
          </a:p>
          <a:p>
            <a:pPr marL="0" lvl="0" indent="0" algn="l" rtl="0">
              <a:lnSpc>
                <a:spcPct val="115000"/>
              </a:lnSpc>
              <a:spcBef>
                <a:spcPts val="1600"/>
              </a:spcBef>
              <a:spcAft>
                <a:spcPts val="1600"/>
              </a:spcAft>
              <a:buNone/>
            </a:pPr>
            <a:endParaRPr sz="1100" dirty="0">
              <a:solidFill>
                <a:schemeClr val="accent6"/>
              </a:solidFill>
              <a:latin typeface="Calibri"/>
              <a:ea typeface="Calibri"/>
              <a:cs typeface="Calibri"/>
              <a:sym typeface="Calibri"/>
            </a:endParaRPr>
          </a:p>
        </p:txBody>
      </p:sp>
    </p:spTree>
    <p:extLst>
      <p:ext uri="{BB962C8B-B14F-4D97-AF65-F5344CB8AC3E}">
        <p14:creationId xmlns:p14="http://schemas.microsoft.com/office/powerpoint/2010/main" val="4294848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Google Shape;281;p29"/>
          <p:cNvSpPr txBox="1">
            <a:spLocks noGrp="1"/>
          </p:cNvSpPr>
          <p:nvPr>
            <p:ph type="title"/>
          </p:nvPr>
        </p:nvSpPr>
        <p:spPr>
          <a:xfrm>
            <a:off x="1028699" y="220903"/>
            <a:ext cx="7421963" cy="77525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cs" sz="3200" b="1" dirty="0">
                <a:solidFill>
                  <a:schemeClr val="bg1"/>
                </a:solidFill>
              </a:rPr>
              <a:t>TARGET AUDIENCE</a:t>
            </a:r>
            <a:endParaRPr lang="en-US" b="1" kern="1200" dirty="0">
              <a:solidFill>
                <a:schemeClr val="bg1"/>
              </a:solidFill>
              <a:latin typeface="+mj-lt"/>
              <a:ea typeface="+mj-ea"/>
              <a:cs typeface="+mj-cs"/>
            </a:endParaRPr>
          </a:p>
        </p:txBody>
      </p:sp>
      <p:sp>
        <p:nvSpPr>
          <p:cNvPr id="282" name="Google Shape;282;p29"/>
          <p:cNvSpPr txBox="1">
            <a:spLocks noGrp="1"/>
          </p:cNvSpPr>
          <p:nvPr>
            <p:ph type="body" idx="1"/>
          </p:nvPr>
        </p:nvSpPr>
        <p:spPr>
          <a:xfrm>
            <a:off x="207300" y="1413958"/>
            <a:ext cx="8799484" cy="1657350"/>
          </a:xfrm>
          <a:prstGeom prst="rect">
            <a:avLst/>
          </a:prstGeom>
        </p:spPr>
        <p:txBody>
          <a:bodyPr spcFirstLastPara="1" vert="horz" lIns="91440" tIns="45720" rIns="91440" bIns="45720" rtlCol="0" anchor="ctr" anchorCtr="0">
            <a:normAutofit fontScale="92500" lnSpcReduction="20000"/>
          </a:bodyPr>
          <a:lstStyle/>
          <a:p>
            <a:pPr marL="463550" indent="-342900">
              <a:lnSpc>
                <a:spcPct val="150000"/>
              </a:lnSpc>
              <a:buSzPts val="1700"/>
            </a:pPr>
            <a:r>
              <a:rPr lang="en-US" dirty="0">
                <a:sym typeface="Lora"/>
              </a:rPr>
              <a:t>The 2011 Indian census cites roughly 1.3 million people with "hearing and speech impairment."</a:t>
            </a:r>
          </a:p>
          <a:p>
            <a:pPr marL="476250" indent="-342900">
              <a:lnSpc>
                <a:spcPct val="150000"/>
              </a:lnSpc>
              <a:buSzPts val="1500"/>
            </a:pPr>
            <a:r>
              <a:rPr lang="en-US" dirty="0">
                <a:sym typeface="Nunito"/>
              </a:rPr>
              <a:t>Large barriers that profoundly affect life quality stem from the communication disconnect this community. </a:t>
            </a:r>
          </a:p>
        </p:txBody>
      </p:sp>
      <p:pic>
        <p:nvPicPr>
          <p:cNvPr id="10" name="Google Shape;289;p30">
            <a:extLst>
              <a:ext uri="{FF2B5EF4-FFF2-40B4-BE49-F238E27FC236}">
                <a16:creationId xmlns:a16="http://schemas.microsoft.com/office/drawing/2014/main" id="{6D430A2E-740A-424A-885D-A1D2563F000B}"/>
              </a:ext>
            </a:extLst>
          </p:cNvPr>
          <p:cNvPicPr preferRelativeResize="0"/>
          <p:nvPr/>
        </p:nvPicPr>
        <p:blipFill rotWithShape="1">
          <a:blip r:embed="rId3">
            <a:alphaModFix/>
          </a:blip>
          <a:srcRect l="25358" r="25486"/>
          <a:stretch/>
        </p:blipFill>
        <p:spPr>
          <a:xfrm>
            <a:off x="251875" y="3176615"/>
            <a:ext cx="1357725" cy="1657350"/>
          </a:xfrm>
          <a:prstGeom prst="rect">
            <a:avLst/>
          </a:prstGeom>
          <a:noFill/>
          <a:ln>
            <a:noFill/>
          </a:ln>
        </p:spPr>
      </p:pic>
      <p:sp>
        <p:nvSpPr>
          <p:cNvPr id="11" name="Google Shape;290;p30">
            <a:extLst>
              <a:ext uri="{FF2B5EF4-FFF2-40B4-BE49-F238E27FC236}">
                <a16:creationId xmlns:a16="http://schemas.microsoft.com/office/drawing/2014/main" id="{5E5F2DFD-8E7D-4DC8-9FA5-08589C1652E8}"/>
              </a:ext>
            </a:extLst>
          </p:cNvPr>
          <p:cNvSpPr/>
          <p:nvPr/>
        </p:nvSpPr>
        <p:spPr>
          <a:xfrm>
            <a:off x="1680600" y="3729740"/>
            <a:ext cx="1214400" cy="68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cs" sz="1100" b="1"/>
              <a:t>MAKE GESTURES</a:t>
            </a:r>
            <a:endParaRPr sz="1100" b="1"/>
          </a:p>
        </p:txBody>
      </p:sp>
      <p:pic>
        <p:nvPicPr>
          <p:cNvPr id="12" name="Google Shape;291;p30">
            <a:extLst>
              <a:ext uri="{FF2B5EF4-FFF2-40B4-BE49-F238E27FC236}">
                <a16:creationId xmlns:a16="http://schemas.microsoft.com/office/drawing/2014/main" id="{E3E1C540-AEE8-4F2A-9D9C-1B982EE887E4}"/>
              </a:ext>
            </a:extLst>
          </p:cNvPr>
          <p:cNvPicPr preferRelativeResize="0"/>
          <p:nvPr/>
        </p:nvPicPr>
        <p:blipFill rotWithShape="1">
          <a:blip r:embed="rId4">
            <a:alphaModFix/>
          </a:blip>
          <a:srcRect l="14560" t="30818" r="55224" b="52510"/>
          <a:stretch/>
        </p:blipFill>
        <p:spPr>
          <a:xfrm>
            <a:off x="2966000" y="3680728"/>
            <a:ext cx="2898826" cy="781726"/>
          </a:xfrm>
          <a:prstGeom prst="rect">
            <a:avLst/>
          </a:prstGeom>
          <a:noFill/>
          <a:ln>
            <a:noFill/>
          </a:ln>
        </p:spPr>
      </p:pic>
      <p:sp>
        <p:nvSpPr>
          <p:cNvPr id="13" name="Google Shape;292;p30">
            <a:extLst>
              <a:ext uri="{FF2B5EF4-FFF2-40B4-BE49-F238E27FC236}">
                <a16:creationId xmlns:a16="http://schemas.microsoft.com/office/drawing/2014/main" id="{6DA7FAF5-E65F-4151-87E8-40B454CD9839}"/>
              </a:ext>
            </a:extLst>
          </p:cNvPr>
          <p:cNvSpPr/>
          <p:nvPr/>
        </p:nvSpPr>
        <p:spPr>
          <a:xfrm>
            <a:off x="6007000" y="3729740"/>
            <a:ext cx="1487100" cy="68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cs" sz="1100" b="1"/>
              <a:t>OUTPUT PREDICTED</a:t>
            </a:r>
            <a:endParaRPr sz="1100" b="1"/>
          </a:p>
        </p:txBody>
      </p:sp>
      <p:pic>
        <p:nvPicPr>
          <p:cNvPr id="14" name="Google Shape;293;p30">
            <a:extLst>
              <a:ext uri="{FF2B5EF4-FFF2-40B4-BE49-F238E27FC236}">
                <a16:creationId xmlns:a16="http://schemas.microsoft.com/office/drawing/2014/main" id="{EE569235-4A78-4C38-B5B0-B56BF0096819}"/>
              </a:ext>
            </a:extLst>
          </p:cNvPr>
          <p:cNvPicPr preferRelativeResize="0"/>
          <p:nvPr/>
        </p:nvPicPr>
        <p:blipFill rotWithShape="1">
          <a:blip r:embed="rId5">
            <a:alphaModFix/>
          </a:blip>
          <a:srcRect r="72321"/>
          <a:stretch/>
        </p:blipFill>
        <p:spPr>
          <a:xfrm>
            <a:off x="7636275" y="3700115"/>
            <a:ext cx="1255826" cy="742950"/>
          </a:xfrm>
          <a:prstGeom prst="rect">
            <a:avLst/>
          </a:prstGeom>
          <a:noFill/>
          <a:ln>
            <a:noFill/>
          </a:ln>
        </p:spPr>
      </p:pic>
    </p:spTree>
    <p:extLst>
      <p:ext uri="{BB962C8B-B14F-4D97-AF65-F5344CB8AC3E}">
        <p14:creationId xmlns:p14="http://schemas.microsoft.com/office/powerpoint/2010/main" val="6190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7" name="Google Shape;307;p31"/>
          <p:cNvSpPr txBox="1"/>
          <p:nvPr/>
        </p:nvSpPr>
        <p:spPr>
          <a:xfrm>
            <a:off x="8266350" y="799075"/>
            <a:ext cx="1589100" cy="89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4" name="Google Shape;300;p31">
            <a:extLst>
              <a:ext uri="{FF2B5EF4-FFF2-40B4-BE49-F238E27FC236}">
                <a16:creationId xmlns:a16="http://schemas.microsoft.com/office/drawing/2014/main" id="{B084DE08-04C9-45E9-B850-40A9276E70D4}"/>
              </a:ext>
            </a:extLst>
          </p:cNvPr>
          <p:cNvPicPr preferRelativeResize="0"/>
          <p:nvPr/>
        </p:nvPicPr>
        <p:blipFill rotWithShape="1">
          <a:blip r:embed="rId3">
            <a:alphaModFix/>
          </a:blip>
          <a:srcRect t="16830" r="22869" b="23421"/>
          <a:stretch/>
        </p:blipFill>
        <p:spPr>
          <a:xfrm>
            <a:off x="203575" y="1607350"/>
            <a:ext cx="8696525" cy="3343275"/>
          </a:xfrm>
          <a:prstGeom prst="rect">
            <a:avLst/>
          </a:prstGeom>
          <a:noFill/>
          <a:ln>
            <a:noFill/>
          </a:ln>
        </p:spPr>
      </p:pic>
      <p:sp>
        <p:nvSpPr>
          <p:cNvPr id="35" name="Google Shape;313;p31">
            <a:extLst>
              <a:ext uri="{FF2B5EF4-FFF2-40B4-BE49-F238E27FC236}">
                <a16:creationId xmlns:a16="http://schemas.microsoft.com/office/drawing/2014/main" id="{FF486848-D600-49FB-887D-1BC553F7F62E}"/>
              </a:ext>
            </a:extLst>
          </p:cNvPr>
          <p:cNvSpPr txBox="1"/>
          <p:nvPr/>
        </p:nvSpPr>
        <p:spPr>
          <a:xfrm>
            <a:off x="290000" y="953725"/>
            <a:ext cx="2539500"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cs" sz="1200" b="1" dirty="0">
                <a:ea typeface="Lora"/>
                <a:cs typeface="Lora"/>
                <a:sym typeface="Lora"/>
              </a:rPr>
              <a:t>Dataset Creation:  Storing image directories in local system</a:t>
            </a:r>
            <a:endParaRPr b="1" dirty="0">
              <a:ea typeface="Lora"/>
              <a:cs typeface="Lora"/>
              <a:sym typeface="Lora"/>
            </a:endParaRPr>
          </a:p>
        </p:txBody>
      </p:sp>
      <p:sp>
        <p:nvSpPr>
          <p:cNvPr id="41" name="Google Shape;301;p31">
            <a:extLst>
              <a:ext uri="{FF2B5EF4-FFF2-40B4-BE49-F238E27FC236}">
                <a16:creationId xmlns:a16="http://schemas.microsoft.com/office/drawing/2014/main" id="{68016359-BAF0-4AB0-9ACF-072DC6A1EE2E}"/>
              </a:ext>
            </a:extLst>
          </p:cNvPr>
          <p:cNvSpPr/>
          <p:nvPr/>
        </p:nvSpPr>
        <p:spPr>
          <a:xfrm>
            <a:off x="2691175" y="1414450"/>
            <a:ext cx="1497000" cy="45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02;p31">
            <a:extLst>
              <a:ext uri="{FF2B5EF4-FFF2-40B4-BE49-F238E27FC236}">
                <a16:creationId xmlns:a16="http://schemas.microsoft.com/office/drawing/2014/main" id="{0D7A5EE2-2CC8-4E91-9432-C413DA2F01E0}"/>
              </a:ext>
            </a:extLst>
          </p:cNvPr>
          <p:cNvSpPr/>
          <p:nvPr/>
        </p:nvSpPr>
        <p:spPr>
          <a:xfrm>
            <a:off x="4188175" y="1187350"/>
            <a:ext cx="1497000" cy="6522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8;p31">
            <a:extLst>
              <a:ext uri="{FF2B5EF4-FFF2-40B4-BE49-F238E27FC236}">
                <a16:creationId xmlns:a16="http://schemas.microsoft.com/office/drawing/2014/main" id="{4820D09C-74FE-4EB2-95ED-AA2AD518CB2B}"/>
              </a:ext>
            </a:extLst>
          </p:cNvPr>
          <p:cNvSpPr txBox="1"/>
          <p:nvPr/>
        </p:nvSpPr>
        <p:spPr>
          <a:xfrm>
            <a:off x="3247627" y="1460950"/>
            <a:ext cx="170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s" sz="1200" b="1" dirty="0">
                <a:ea typeface="Lora"/>
                <a:cs typeface="Lora"/>
                <a:sym typeface="Lora"/>
              </a:rPr>
              <a:t>CNN Model Training</a:t>
            </a:r>
            <a:endParaRPr sz="1200" b="1" dirty="0">
              <a:ea typeface="Lora"/>
              <a:cs typeface="Lora"/>
              <a:sym typeface="Lora"/>
            </a:endParaRPr>
          </a:p>
        </p:txBody>
      </p:sp>
      <p:sp>
        <p:nvSpPr>
          <p:cNvPr id="44" name="Google Shape;304;p31">
            <a:extLst>
              <a:ext uri="{FF2B5EF4-FFF2-40B4-BE49-F238E27FC236}">
                <a16:creationId xmlns:a16="http://schemas.microsoft.com/office/drawing/2014/main" id="{56BCC451-1815-4D1E-9FB4-EB0E3EC80FA4}"/>
              </a:ext>
            </a:extLst>
          </p:cNvPr>
          <p:cNvSpPr/>
          <p:nvPr/>
        </p:nvSpPr>
        <p:spPr>
          <a:xfrm>
            <a:off x="6614575" y="2415600"/>
            <a:ext cx="1589100" cy="6153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2;p31">
            <a:extLst>
              <a:ext uri="{FF2B5EF4-FFF2-40B4-BE49-F238E27FC236}">
                <a16:creationId xmlns:a16="http://schemas.microsoft.com/office/drawing/2014/main" id="{58030606-3E14-482E-858C-891DB214F500}"/>
              </a:ext>
            </a:extLst>
          </p:cNvPr>
          <p:cNvSpPr/>
          <p:nvPr/>
        </p:nvSpPr>
        <p:spPr>
          <a:xfrm>
            <a:off x="5685175" y="2024700"/>
            <a:ext cx="2048400" cy="6522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3;p31">
            <a:extLst>
              <a:ext uri="{FF2B5EF4-FFF2-40B4-BE49-F238E27FC236}">
                <a16:creationId xmlns:a16="http://schemas.microsoft.com/office/drawing/2014/main" id="{0D3CD36E-6D84-4C9D-8EF1-0CB4E04E2643}"/>
              </a:ext>
            </a:extLst>
          </p:cNvPr>
          <p:cNvSpPr/>
          <p:nvPr/>
        </p:nvSpPr>
        <p:spPr>
          <a:xfrm>
            <a:off x="5791662" y="1420656"/>
            <a:ext cx="1184100" cy="15705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6;p31">
            <a:extLst>
              <a:ext uri="{FF2B5EF4-FFF2-40B4-BE49-F238E27FC236}">
                <a16:creationId xmlns:a16="http://schemas.microsoft.com/office/drawing/2014/main" id="{DCBFDC50-1C85-4037-AE58-44660AAE538D}"/>
              </a:ext>
            </a:extLst>
          </p:cNvPr>
          <p:cNvSpPr/>
          <p:nvPr/>
        </p:nvSpPr>
        <p:spPr>
          <a:xfrm>
            <a:off x="374150" y="4265492"/>
            <a:ext cx="2409600" cy="6522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cs"/>
              <a:t>D</a:t>
            </a:r>
            <a:endParaRPr/>
          </a:p>
        </p:txBody>
      </p:sp>
      <p:sp>
        <p:nvSpPr>
          <p:cNvPr id="49" name="Google Shape;305;p31">
            <a:extLst>
              <a:ext uri="{FF2B5EF4-FFF2-40B4-BE49-F238E27FC236}">
                <a16:creationId xmlns:a16="http://schemas.microsoft.com/office/drawing/2014/main" id="{7C98ACF3-51F4-480E-B1EE-4A2094CE3FA9}"/>
              </a:ext>
            </a:extLst>
          </p:cNvPr>
          <p:cNvSpPr/>
          <p:nvPr/>
        </p:nvSpPr>
        <p:spPr>
          <a:xfrm>
            <a:off x="374150" y="4189775"/>
            <a:ext cx="1295400" cy="6522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9;p31">
            <a:extLst>
              <a:ext uri="{FF2B5EF4-FFF2-40B4-BE49-F238E27FC236}">
                <a16:creationId xmlns:a16="http://schemas.microsoft.com/office/drawing/2014/main" id="{93205057-33F4-4E10-87E6-4E5B2EFD1895}"/>
              </a:ext>
            </a:extLst>
          </p:cNvPr>
          <p:cNvSpPr txBox="1"/>
          <p:nvPr/>
        </p:nvSpPr>
        <p:spPr>
          <a:xfrm>
            <a:off x="1329500" y="4368925"/>
            <a:ext cx="30000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cs" sz="1200" b="1" dirty="0"/>
              <a:t>Additional Features for Emergency and Health</a:t>
            </a:r>
            <a:endParaRPr sz="1200" b="1" dirty="0"/>
          </a:p>
        </p:txBody>
      </p:sp>
      <p:sp>
        <p:nvSpPr>
          <p:cNvPr id="51" name="Google Shape;311;p31">
            <a:extLst>
              <a:ext uri="{FF2B5EF4-FFF2-40B4-BE49-F238E27FC236}">
                <a16:creationId xmlns:a16="http://schemas.microsoft.com/office/drawing/2014/main" id="{BFDE31EA-EF50-4C67-929A-1ECD65E14714}"/>
              </a:ext>
            </a:extLst>
          </p:cNvPr>
          <p:cNvSpPr/>
          <p:nvPr/>
        </p:nvSpPr>
        <p:spPr>
          <a:xfrm>
            <a:off x="6132088" y="2384028"/>
            <a:ext cx="1949700" cy="4500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cs" sz="1200" b="1" dirty="0"/>
              <a:t>Deploying on streamlit</a:t>
            </a:r>
            <a:endParaRPr sz="1200" b="1" dirty="0"/>
          </a:p>
        </p:txBody>
      </p:sp>
      <p:pic>
        <p:nvPicPr>
          <p:cNvPr id="5" name="Picture 4">
            <a:extLst>
              <a:ext uri="{FF2B5EF4-FFF2-40B4-BE49-F238E27FC236}">
                <a16:creationId xmlns:a16="http://schemas.microsoft.com/office/drawing/2014/main" id="{B597624A-8C13-493F-9868-26B14C87289A}"/>
              </a:ext>
            </a:extLst>
          </p:cNvPr>
          <p:cNvPicPr>
            <a:picLocks noChangeAspect="1"/>
          </p:cNvPicPr>
          <p:nvPr/>
        </p:nvPicPr>
        <p:blipFill rotWithShape="1">
          <a:blip r:embed="rId4"/>
          <a:srcRect l="24453" t="20000" r="9599" b="65115"/>
          <a:stretch/>
        </p:blipFill>
        <p:spPr>
          <a:xfrm>
            <a:off x="0" y="-12819"/>
            <a:ext cx="9144000" cy="9901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Google Shape;281;p29"/>
          <p:cNvSpPr txBox="1">
            <a:spLocks noGrp="1"/>
          </p:cNvSpPr>
          <p:nvPr>
            <p:ph type="title"/>
          </p:nvPr>
        </p:nvSpPr>
        <p:spPr>
          <a:xfrm>
            <a:off x="1028699" y="220903"/>
            <a:ext cx="7421963" cy="77525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cs" sz="3200" b="1" dirty="0">
                <a:solidFill>
                  <a:schemeClr val="bg1"/>
                </a:solidFill>
              </a:rPr>
              <a:t>DATASET CREATION</a:t>
            </a:r>
            <a:endParaRPr lang="en-US" b="1" kern="1200" dirty="0">
              <a:solidFill>
                <a:schemeClr val="bg1"/>
              </a:solidFill>
              <a:latin typeface="+mj-lt"/>
              <a:ea typeface="+mj-ea"/>
              <a:cs typeface="+mj-cs"/>
            </a:endParaRPr>
          </a:p>
        </p:txBody>
      </p:sp>
      <p:sp>
        <p:nvSpPr>
          <p:cNvPr id="16" name="Google Shape;319;p32">
            <a:extLst>
              <a:ext uri="{FF2B5EF4-FFF2-40B4-BE49-F238E27FC236}">
                <a16:creationId xmlns:a16="http://schemas.microsoft.com/office/drawing/2014/main" id="{5CA274FB-46E7-48E4-A6C1-BD891274BEF4}"/>
              </a:ext>
            </a:extLst>
          </p:cNvPr>
          <p:cNvSpPr txBox="1">
            <a:spLocks noGrp="1"/>
          </p:cNvSpPr>
          <p:nvPr>
            <p:ph type="body" idx="1"/>
          </p:nvPr>
        </p:nvSpPr>
        <p:spPr>
          <a:xfrm>
            <a:off x="429259" y="1311196"/>
            <a:ext cx="5699988" cy="967646"/>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cs" sz="1400" b="1" dirty="0">
                <a:solidFill>
                  <a:srgbClr val="000000"/>
                </a:solidFill>
                <a:latin typeface="Lora"/>
                <a:ea typeface="Lora"/>
                <a:cs typeface="Lora"/>
                <a:sym typeface="Lora"/>
              </a:rPr>
              <a:t>To create the dataset, a live feed from the video camera is used and each gesture is created using ROI (Region of interest).</a:t>
            </a:r>
            <a:endParaRPr sz="1400" b="1" dirty="0">
              <a:solidFill>
                <a:srgbClr val="000000"/>
              </a:solidFill>
              <a:latin typeface="Lora"/>
              <a:ea typeface="Lora"/>
              <a:cs typeface="Lora"/>
              <a:sym typeface="Lora"/>
            </a:endParaRPr>
          </a:p>
        </p:txBody>
      </p:sp>
      <p:pic>
        <p:nvPicPr>
          <p:cNvPr id="17" name="Google Shape;320;p32">
            <a:extLst>
              <a:ext uri="{FF2B5EF4-FFF2-40B4-BE49-F238E27FC236}">
                <a16:creationId xmlns:a16="http://schemas.microsoft.com/office/drawing/2014/main" id="{F7A955CD-880F-4B90-86E7-0C4DF3DC2E36}"/>
              </a:ext>
            </a:extLst>
          </p:cNvPr>
          <p:cNvPicPr preferRelativeResize="0"/>
          <p:nvPr/>
        </p:nvPicPr>
        <p:blipFill>
          <a:blip r:embed="rId3">
            <a:alphaModFix/>
          </a:blip>
          <a:stretch>
            <a:fillRect/>
          </a:stretch>
        </p:blipFill>
        <p:spPr>
          <a:xfrm>
            <a:off x="6473759" y="1189617"/>
            <a:ext cx="508300" cy="381225"/>
          </a:xfrm>
          <a:prstGeom prst="rect">
            <a:avLst/>
          </a:prstGeom>
          <a:noFill/>
          <a:ln>
            <a:noFill/>
          </a:ln>
        </p:spPr>
      </p:pic>
      <p:pic>
        <p:nvPicPr>
          <p:cNvPr id="18" name="Google Shape;321;p32">
            <a:extLst>
              <a:ext uri="{FF2B5EF4-FFF2-40B4-BE49-F238E27FC236}">
                <a16:creationId xmlns:a16="http://schemas.microsoft.com/office/drawing/2014/main" id="{EED013CB-A9F6-49A4-BC20-3F2BCDBA0682}"/>
              </a:ext>
            </a:extLst>
          </p:cNvPr>
          <p:cNvPicPr preferRelativeResize="0"/>
          <p:nvPr/>
        </p:nvPicPr>
        <p:blipFill>
          <a:blip r:embed="rId3">
            <a:alphaModFix/>
          </a:blip>
          <a:stretch>
            <a:fillRect/>
          </a:stretch>
        </p:blipFill>
        <p:spPr>
          <a:xfrm>
            <a:off x="6868317" y="1693028"/>
            <a:ext cx="508300" cy="381225"/>
          </a:xfrm>
          <a:prstGeom prst="rect">
            <a:avLst/>
          </a:prstGeom>
          <a:noFill/>
          <a:ln>
            <a:noFill/>
          </a:ln>
        </p:spPr>
      </p:pic>
      <p:pic>
        <p:nvPicPr>
          <p:cNvPr id="19" name="Google Shape;322;p32">
            <a:extLst>
              <a:ext uri="{FF2B5EF4-FFF2-40B4-BE49-F238E27FC236}">
                <a16:creationId xmlns:a16="http://schemas.microsoft.com/office/drawing/2014/main" id="{2E2A59F8-42D9-4B75-9044-8C242435462F}"/>
              </a:ext>
            </a:extLst>
          </p:cNvPr>
          <p:cNvPicPr preferRelativeResize="0"/>
          <p:nvPr/>
        </p:nvPicPr>
        <p:blipFill>
          <a:blip r:embed="rId3">
            <a:alphaModFix/>
          </a:blip>
          <a:stretch>
            <a:fillRect/>
          </a:stretch>
        </p:blipFill>
        <p:spPr>
          <a:xfrm>
            <a:off x="6868317" y="2193333"/>
            <a:ext cx="508300" cy="381225"/>
          </a:xfrm>
          <a:prstGeom prst="rect">
            <a:avLst/>
          </a:prstGeom>
          <a:noFill/>
          <a:ln>
            <a:noFill/>
          </a:ln>
        </p:spPr>
      </p:pic>
      <p:pic>
        <p:nvPicPr>
          <p:cNvPr id="20" name="Google Shape;323;p32">
            <a:extLst>
              <a:ext uri="{FF2B5EF4-FFF2-40B4-BE49-F238E27FC236}">
                <a16:creationId xmlns:a16="http://schemas.microsoft.com/office/drawing/2014/main" id="{563C2363-F3D1-439F-B011-FBB025D368C9}"/>
              </a:ext>
            </a:extLst>
          </p:cNvPr>
          <p:cNvPicPr preferRelativeResize="0"/>
          <p:nvPr/>
        </p:nvPicPr>
        <p:blipFill>
          <a:blip r:embed="rId3">
            <a:alphaModFix/>
          </a:blip>
          <a:stretch>
            <a:fillRect/>
          </a:stretch>
        </p:blipFill>
        <p:spPr>
          <a:xfrm>
            <a:off x="7250202" y="4512675"/>
            <a:ext cx="508300" cy="381225"/>
          </a:xfrm>
          <a:prstGeom prst="rect">
            <a:avLst/>
          </a:prstGeom>
          <a:noFill/>
          <a:ln>
            <a:noFill/>
          </a:ln>
        </p:spPr>
      </p:pic>
      <p:pic>
        <p:nvPicPr>
          <p:cNvPr id="21" name="Google Shape;324;p32">
            <a:extLst>
              <a:ext uri="{FF2B5EF4-FFF2-40B4-BE49-F238E27FC236}">
                <a16:creationId xmlns:a16="http://schemas.microsoft.com/office/drawing/2014/main" id="{A8D86707-F25A-432A-990D-881460C44796}"/>
              </a:ext>
            </a:extLst>
          </p:cNvPr>
          <p:cNvPicPr preferRelativeResize="0"/>
          <p:nvPr/>
        </p:nvPicPr>
        <p:blipFill>
          <a:blip r:embed="rId3">
            <a:alphaModFix/>
          </a:blip>
          <a:stretch>
            <a:fillRect/>
          </a:stretch>
        </p:blipFill>
        <p:spPr>
          <a:xfrm>
            <a:off x="7268117" y="2703680"/>
            <a:ext cx="508300" cy="381225"/>
          </a:xfrm>
          <a:prstGeom prst="rect">
            <a:avLst/>
          </a:prstGeom>
          <a:noFill/>
          <a:ln>
            <a:noFill/>
          </a:ln>
        </p:spPr>
      </p:pic>
      <p:sp>
        <p:nvSpPr>
          <p:cNvPr id="22" name="Google Shape;325;p32">
            <a:extLst>
              <a:ext uri="{FF2B5EF4-FFF2-40B4-BE49-F238E27FC236}">
                <a16:creationId xmlns:a16="http://schemas.microsoft.com/office/drawing/2014/main" id="{568AC592-16AA-40DB-9C5D-4FF74FD46BCE}"/>
              </a:ext>
            </a:extLst>
          </p:cNvPr>
          <p:cNvSpPr txBox="1"/>
          <p:nvPr/>
        </p:nvSpPr>
        <p:spPr>
          <a:xfrm>
            <a:off x="7991167" y="3958996"/>
            <a:ext cx="68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23" name="Google Shape;326;p32">
            <a:extLst>
              <a:ext uri="{FF2B5EF4-FFF2-40B4-BE49-F238E27FC236}">
                <a16:creationId xmlns:a16="http://schemas.microsoft.com/office/drawing/2014/main" id="{34A92AD8-2BBA-4F65-B453-9A468B5DF081}"/>
              </a:ext>
            </a:extLst>
          </p:cNvPr>
          <p:cNvSpPr txBox="1"/>
          <p:nvPr/>
        </p:nvSpPr>
        <p:spPr>
          <a:xfrm>
            <a:off x="7042428" y="1188149"/>
            <a:ext cx="68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s" sz="1200" dirty="0">
                <a:latin typeface="Calibri"/>
                <a:ea typeface="Calibri"/>
                <a:cs typeface="Calibri"/>
                <a:sym typeface="Calibri"/>
              </a:rPr>
              <a:t>Data</a:t>
            </a:r>
            <a:endParaRPr sz="1200" dirty="0">
              <a:latin typeface="Calibri"/>
              <a:ea typeface="Calibri"/>
              <a:cs typeface="Calibri"/>
              <a:sym typeface="Calibri"/>
            </a:endParaRPr>
          </a:p>
        </p:txBody>
      </p:sp>
      <p:sp>
        <p:nvSpPr>
          <p:cNvPr id="24" name="Google Shape;327;p32">
            <a:extLst>
              <a:ext uri="{FF2B5EF4-FFF2-40B4-BE49-F238E27FC236}">
                <a16:creationId xmlns:a16="http://schemas.microsoft.com/office/drawing/2014/main" id="{8D7118FE-6C07-420F-B78A-2C0671A685F4}"/>
              </a:ext>
            </a:extLst>
          </p:cNvPr>
          <p:cNvSpPr txBox="1"/>
          <p:nvPr/>
        </p:nvSpPr>
        <p:spPr>
          <a:xfrm>
            <a:off x="7466979" y="1716468"/>
            <a:ext cx="68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s" sz="1200" dirty="0">
                <a:latin typeface="Calibri"/>
                <a:ea typeface="Calibri"/>
                <a:cs typeface="Calibri"/>
                <a:sym typeface="Calibri"/>
              </a:rPr>
              <a:t>Test</a:t>
            </a:r>
            <a:endParaRPr sz="1200" dirty="0">
              <a:latin typeface="Calibri"/>
              <a:ea typeface="Calibri"/>
              <a:cs typeface="Calibri"/>
              <a:sym typeface="Calibri"/>
            </a:endParaRPr>
          </a:p>
        </p:txBody>
      </p:sp>
      <p:sp>
        <p:nvSpPr>
          <p:cNvPr id="25" name="Google Shape;328;p32">
            <a:extLst>
              <a:ext uri="{FF2B5EF4-FFF2-40B4-BE49-F238E27FC236}">
                <a16:creationId xmlns:a16="http://schemas.microsoft.com/office/drawing/2014/main" id="{05DEB30C-62D2-443D-A3F6-88DFDDD87E98}"/>
              </a:ext>
            </a:extLst>
          </p:cNvPr>
          <p:cNvSpPr txBox="1"/>
          <p:nvPr/>
        </p:nvSpPr>
        <p:spPr>
          <a:xfrm>
            <a:off x="7922217" y="2707548"/>
            <a:ext cx="68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s" sz="1200" dirty="0">
                <a:latin typeface="Calibri"/>
                <a:ea typeface="Calibri"/>
                <a:cs typeface="Calibri"/>
                <a:sym typeface="Calibri"/>
              </a:rPr>
              <a:t>A</a:t>
            </a:r>
            <a:endParaRPr sz="1200" dirty="0">
              <a:latin typeface="Calibri"/>
              <a:ea typeface="Calibri"/>
              <a:cs typeface="Calibri"/>
              <a:sym typeface="Calibri"/>
            </a:endParaRPr>
          </a:p>
        </p:txBody>
      </p:sp>
      <p:sp>
        <p:nvSpPr>
          <p:cNvPr id="26" name="Google Shape;329;p32">
            <a:extLst>
              <a:ext uri="{FF2B5EF4-FFF2-40B4-BE49-F238E27FC236}">
                <a16:creationId xmlns:a16="http://schemas.microsoft.com/office/drawing/2014/main" id="{B7196525-01D5-4C32-9B34-2C9B37602194}"/>
              </a:ext>
            </a:extLst>
          </p:cNvPr>
          <p:cNvSpPr txBox="1"/>
          <p:nvPr/>
        </p:nvSpPr>
        <p:spPr>
          <a:xfrm>
            <a:off x="7466058" y="2127210"/>
            <a:ext cx="68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s" sz="1200" dirty="0">
                <a:latin typeface="Calibri"/>
                <a:ea typeface="Calibri"/>
                <a:cs typeface="Calibri"/>
                <a:sym typeface="Calibri"/>
              </a:rPr>
              <a:t>Train</a:t>
            </a:r>
            <a:endParaRPr sz="1200" dirty="0">
              <a:latin typeface="Calibri"/>
              <a:ea typeface="Calibri"/>
              <a:cs typeface="Calibri"/>
              <a:sym typeface="Calibri"/>
            </a:endParaRPr>
          </a:p>
        </p:txBody>
      </p:sp>
      <p:sp>
        <p:nvSpPr>
          <p:cNvPr id="27" name="Google Shape;330;p32">
            <a:extLst>
              <a:ext uri="{FF2B5EF4-FFF2-40B4-BE49-F238E27FC236}">
                <a16:creationId xmlns:a16="http://schemas.microsoft.com/office/drawing/2014/main" id="{4A7E3262-2A11-479D-86B1-4971923DACCF}"/>
              </a:ext>
            </a:extLst>
          </p:cNvPr>
          <p:cNvSpPr txBox="1"/>
          <p:nvPr/>
        </p:nvSpPr>
        <p:spPr>
          <a:xfrm>
            <a:off x="7922217" y="4533408"/>
            <a:ext cx="68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s" sz="1200" dirty="0">
                <a:latin typeface="Calibri"/>
                <a:ea typeface="Calibri"/>
                <a:cs typeface="Calibri"/>
                <a:sym typeface="Calibri"/>
              </a:rPr>
              <a:t>Z</a:t>
            </a:r>
            <a:endParaRPr sz="1200" dirty="0">
              <a:latin typeface="Calibri"/>
              <a:ea typeface="Calibri"/>
              <a:cs typeface="Calibri"/>
              <a:sym typeface="Calibri"/>
            </a:endParaRPr>
          </a:p>
        </p:txBody>
      </p:sp>
      <p:sp>
        <p:nvSpPr>
          <p:cNvPr id="28" name="Google Shape;331;p32">
            <a:extLst>
              <a:ext uri="{FF2B5EF4-FFF2-40B4-BE49-F238E27FC236}">
                <a16:creationId xmlns:a16="http://schemas.microsoft.com/office/drawing/2014/main" id="{DECA93DC-EFE9-493C-88F4-D00A80E60ECB}"/>
              </a:ext>
            </a:extLst>
          </p:cNvPr>
          <p:cNvSpPr txBox="1"/>
          <p:nvPr/>
        </p:nvSpPr>
        <p:spPr>
          <a:xfrm>
            <a:off x="7991167" y="3442996"/>
            <a:ext cx="68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Calibri"/>
              <a:ea typeface="Calibri"/>
              <a:cs typeface="Calibri"/>
              <a:sym typeface="Calibri"/>
            </a:endParaRPr>
          </a:p>
        </p:txBody>
      </p:sp>
      <p:cxnSp>
        <p:nvCxnSpPr>
          <p:cNvPr id="29" name="Google Shape;332;p32">
            <a:extLst>
              <a:ext uri="{FF2B5EF4-FFF2-40B4-BE49-F238E27FC236}">
                <a16:creationId xmlns:a16="http://schemas.microsoft.com/office/drawing/2014/main" id="{7A38CA5E-BBE2-4712-95F9-AC6E9F5A26F0}"/>
              </a:ext>
            </a:extLst>
          </p:cNvPr>
          <p:cNvCxnSpPr>
            <a:stCxn id="17" idx="2"/>
            <a:endCxn id="18" idx="1"/>
          </p:cNvCxnSpPr>
          <p:nvPr/>
        </p:nvCxnSpPr>
        <p:spPr>
          <a:xfrm rot="16200000" flipH="1">
            <a:off x="6641714" y="1657037"/>
            <a:ext cx="312799" cy="140408"/>
          </a:xfrm>
          <a:prstGeom prst="bentConnector2">
            <a:avLst/>
          </a:prstGeom>
          <a:noFill/>
          <a:ln w="9525" cap="flat" cmpd="sng">
            <a:solidFill>
              <a:srgbClr val="000000"/>
            </a:solidFill>
            <a:prstDash val="solid"/>
            <a:round/>
            <a:headEnd type="none" w="med" len="med"/>
            <a:tailEnd type="none" w="med" len="med"/>
          </a:ln>
        </p:spPr>
      </p:cxnSp>
      <p:cxnSp>
        <p:nvCxnSpPr>
          <p:cNvPr id="30" name="Google Shape;333;p32">
            <a:extLst>
              <a:ext uri="{FF2B5EF4-FFF2-40B4-BE49-F238E27FC236}">
                <a16:creationId xmlns:a16="http://schemas.microsoft.com/office/drawing/2014/main" id="{B3AA4875-E489-4B15-A32F-C9431E9D75D8}"/>
              </a:ext>
            </a:extLst>
          </p:cNvPr>
          <p:cNvCxnSpPr>
            <a:stCxn id="17" idx="2"/>
            <a:endCxn id="19" idx="1"/>
          </p:cNvCxnSpPr>
          <p:nvPr/>
        </p:nvCxnSpPr>
        <p:spPr>
          <a:xfrm rot="16200000" flipH="1">
            <a:off x="6391561" y="1907190"/>
            <a:ext cx="813104" cy="140408"/>
          </a:xfrm>
          <a:prstGeom prst="bentConnector2">
            <a:avLst/>
          </a:prstGeom>
          <a:noFill/>
          <a:ln w="9525" cap="flat" cmpd="sng">
            <a:solidFill>
              <a:srgbClr val="000000"/>
            </a:solidFill>
            <a:prstDash val="solid"/>
            <a:round/>
            <a:headEnd type="none" w="med" len="med"/>
            <a:tailEnd type="none" w="med" len="med"/>
          </a:ln>
        </p:spPr>
      </p:cxnSp>
      <p:cxnSp>
        <p:nvCxnSpPr>
          <p:cNvPr id="31" name="Google Shape;334;p32">
            <a:extLst>
              <a:ext uri="{FF2B5EF4-FFF2-40B4-BE49-F238E27FC236}">
                <a16:creationId xmlns:a16="http://schemas.microsoft.com/office/drawing/2014/main" id="{3F6F0162-1A00-4FCA-B919-84CB3A22FF87}"/>
              </a:ext>
            </a:extLst>
          </p:cNvPr>
          <p:cNvCxnSpPr>
            <a:stCxn id="19" idx="2"/>
            <a:endCxn id="21" idx="1"/>
          </p:cNvCxnSpPr>
          <p:nvPr/>
        </p:nvCxnSpPr>
        <p:spPr>
          <a:xfrm rot="16200000" flipH="1">
            <a:off x="7035425" y="2661600"/>
            <a:ext cx="319735" cy="145650"/>
          </a:xfrm>
          <a:prstGeom prst="bentConnector2">
            <a:avLst/>
          </a:prstGeom>
          <a:noFill/>
          <a:ln w="9525" cap="flat" cmpd="sng">
            <a:solidFill>
              <a:srgbClr val="000000"/>
            </a:solidFill>
            <a:prstDash val="solid"/>
            <a:round/>
            <a:headEnd type="none" w="med" len="med"/>
            <a:tailEnd type="none" w="med" len="med"/>
          </a:ln>
        </p:spPr>
      </p:cxnSp>
      <p:cxnSp>
        <p:nvCxnSpPr>
          <p:cNvPr id="32" name="Google Shape;335;p32">
            <a:extLst>
              <a:ext uri="{FF2B5EF4-FFF2-40B4-BE49-F238E27FC236}">
                <a16:creationId xmlns:a16="http://schemas.microsoft.com/office/drawing/2014/main" id="{55CA3944-D0C1-40EA-95CB-DD696C83FAE4}"/>
              </a:ext>
            </a:extLst>
          </p:cNvPr>
          <p:cNvCxnSpPr>
            <a:cxnSpLocks/>
            <a:stCxn id="19" idx="2"/>
            <a:endCxn id="20" idx="1"/>
          </p:cNvCxnSpPr>
          <p:nvPr/>
        </p:nvCxnSpPr>
        <p:spPr>
          <a:xfrm rot="16200000" flipH="1">
            <a:off x="6121969" y="3575055"/>
            <a:ext cx="2128730" cy="127735"/>
          </a:xfrm>
          <a:prstGeom prst="bentConnector2">
            <a:avLst/>
          </a:prstGeom>
          <a:noFill/>
          <a:ln w="9525" cap="flat" cmpd="sng">
            <a:solidFill>
              <a:srgbClr val="000000"/>
            </a:solidFill>
            <a:prstDash val="solid"/>
            <a:round/>
            <a:headEnd type="none" w="med" len="med"/>
            <a:tailEnd type="none" w="med" len="med"/>
          </a:ln>
        </p:spPr>
      </p:cxnSp>
      <p:cxnSp>
        <p:nvCxnSpPr>
          <p:cNvPr id="33" name="Google Shape;336;p32">
            <a:extLst>
              <a:ext uri="{FF2B5EF4-FFF2-40B4-BE49-F238E27FC236}">
                <a16:creationId xmlns:a16="http://schemas.microsoft.com/office/drawing/2014/main" id="{FEC385F2-B46C-4CE5-AD28-A009CBC8BAE9}"/>
              </a:ext>
            </a:extLst>
          </p:cNvPr>
          <p:cNvCxnSpPr>
            <a:cxnSpLocks/>
            <a:stCxn id="21" idx="2"/>
          </p:cNvCxnSpPr>
          <p:nvPr/>
        </p:nvCxnSpPr>
        <p:spPr>
          <a:xfrm>
            <a:off x="7522267" y="3084905"/>
            <a:ext cx="0" cy="416700"/>
          </a:xfrm>
          <a:prstGeom prst="straightConnector1">
            <a:avLst/>
          </a:prstGeom>
          <a:noFill/>
          <a:ln w="9525" cap="flat" cmpd="sng">
            <a:solidFill>
              <a:schemeClr val="dk2"/>
            </a:solidFill>
            <a:prstDash val="lgDash"/>
            <a:round/>
            <a:headEnd type="none" w="med" len="med"/>
            <a:tailEnd type="none" w="med" len="med"/>
          </a:ln>
        </p:spPr>
      </p:cxnSp>
      <p:pic>
        <p:nvPicPr>
          <p:cNvPr id="35" name="Google Shape;340;p32">
            <a:extLst>
              <a:ext uri="{FF2B5EF4-FFF2-40B4-BE49-F238E27FC236}">
                <a16:creationId xmlns:a16="http://schemas.microsoft.com/office/drawing/2014/main" id="{CE99F38E-AC7B-4D3E-8016-8C418C5E9322}"/>
              </a:ext>
            </a:extLst>
          </p:cNvPr>
          <p:cNvPicPr preferRelativeResize="0"/>
          <p:nvPr/>
        </p:nvPicPr>
        <p:blipFill rotWithShape="1">
          <a:blip r:embed="rId4">
            <a:alphaModFix/>
          </a:blip>
          <a:srcRect t="24138"/>
          <a:stretch/>
        </p:blipFill>
        <p:spPr>
          <a:xfrm>
            <a:off x="559901" y="2193333"/>
            <a:ext cx="5390219" cy="2547279"/>
          </a:xfrm>
          <a:prstGeom prst="rect">
            <a:avLst/>
          </a:prstGeom>
          <a:noFill/>
          <a:ln>
            <a:noFill/>
          </a:ln>
        </p:spPr>
      </p:pic>
      <p:cxnSp>
        <p:nvCxnSpPr>
          <p:cNvPr id="36" name="Google Shape;341;p32">
            <a:extLst>
              <a:ext uri="{FF2B5EF4-FFF2-40B4-BE49-F238E27FC236}">
                <a16:creationId xmlns:a16="http://schemas.microsoft.com/office/drawing/2014/main" id="{4D9F0A7A-D473-4520-B77F-F6F58DF375F6}"/>
              </a:ext>
            </a:extLst>
          </p:cNvPr>
          <p:cNvCxnSpPr>
            <a:cxnSpLocks/>
          </p:cNvCxnSpPr>
          <p:nvPr/>
        </p:nvCxnSpPr>
        <p:spPr>
          <a:xfrm flipH="1">
            <a:off x="7504352" y="3901129"/>
            <a:ext cx="17916" cy="632279"/>
          </a:xfrm>
          <a:prstGeom prst="straightConnector1">
            <a:avLst/>
          </a:prstGeom>
          <a:noFill/>
          <a:ln w="9525" cap="flat" cmpd="sng">
            <a:solidFill>
              <a:schemeClr val="dk2"/>
            </a:solidFill>
            <a:prstDash val="lgDash"/>
            <a:round/>
            <a:headEnd type="none" w="med" len="med"/>
            <a:tailEnd type="none" w="med" len="med"/>
          </a:ln>
        </p:spPr>
      </p:cxnSp>
      <p:cxnSp>
        <p:nvCxnSpPr>
          <p:cNvPr id="37" name="Google Shape;342;p32">
            <a:extLst>
              <a:ext uri="{FF2B5EF4-FFF2-40B4-BE49-F238E27FC236}">
                <a16:creationId xmlns:a16="http://schemas.microsoft.com/office/drawing/2014/main" id="{5C495E3C-3324-49B9-8198-2883FF6C73CF}"/>
              </a:ext>
            </a:extLst>
          </p:cNvPr>
          <p:cNvCxnSpPr>
            <a:cxnSpLocks/>
          </p:cNvCxnSpPr>
          <p:nvPr/>
        </p:nvCxnSpPr>
        <p:spPr>
          <a:xfrm>
            <a:off x="7522267" y="3403696"/>
            <a:ext cx="0" cy="447900"/>
          </a:xfrm>
          <a:prstGeom prst="straightConnector1">
            <a:avLst/>
          </a:prstGeom>
          <a:noFill/>
          <a:ln w="9525" cap="flat" cmpd="sng">
            <a:solidFill>
              <a:schemeClr val="dk2"/>
            </a:solidFill>
            <a:prstDash val="lgDash"/>
            <a:round/>
            <a:headEnd type="none" w="med" len="med"/>
            <a:tailEnd type="none" w="med" len="med"/>
          </a:ln>
        </p:spPr>
      </p:cxnSp>
    </p:spTree>
    <p:extLst>
      <p:ext uri="{BB962C8B-B14F-4D97-AF65-F5344CB8AC3E}">
        <p14:creationId xmlns:p14="http://schemas.microsoft.com/office/powerpoint/2010/main" val="373000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6"/>
        <p:cNvGrpSpPr/>
        <p:nvPr/>
      </p:nvGrpSpPr>
      <p:grpSpPr>
        <a:xfrm>
          <a:off x="0" y="0"/>
          <a:ext cx="0" cy="0"/>
          <a:chOff x="0" y="0"/>
          <a:chExt cx="0" cy="0"/>
        </a:xfrm>
      </p:grpSpPr>
      <p:sp useBgFill="1">
        <p:nvSpPr>
          <p:cNvPr id="350" name="Rectangle 9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9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10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10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Google Shape;347;p33"/>
          <p:cNvSpPr txBox="1">
            <a:spLocks noGrp="1"/>
          </p:cNvSpPr>
          <p:nvPr>
            <p:ph type="title"/>
          </p:nvPr>
        </p:nvSpPr>
        <p:spPr>
          <a:xfrm>
            <a:off x="524784" y="186028"/>
            <a:ext cx="5297791" cy="86940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b="1" kern="1200" dirty="0">
                <a:solidFill>
                  <a:srgbClr val="FFFFFF"/>
                </a:solidFill>
                <a:latin typeface="+mj-lt"/>
                <a:ea typeface="+mj-ea"/>
                <a:cs typeface="+mj-cs"/>
              </a:rPr>
              <a:t>    TECHNOLOGY STACK</a:t>
            </a:r>
          </a:p>
        </p:txBody>
      </p:sp>
      <p:pic>
        <p:nvPicPr>
          <p:cNvPr id="348" name="Google Shape;348;p33"/>
          <p:cNvPicPr preferRelativeResize="0"/>
          <p:nvPr/>
        </p:nvPicPr>
        <p:blipFill>
          <a:blip r:embed="rId3"/>
          <a:stretch>
            <a:fillRect/>
          </a:stretch>
        </p:blipFill>
        <p:spPr>
          <a:xfrm>
            <a:off x="942521" y="1474719"/>
            <a:ext cx="7258955" cy="333912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1108</TotalTime>
  <Words>529</Words>
  <Application>Microsoft Office PowerPoint</Application>
  <PresentationFormat>On-screen Show (16:9)</PresentationFormat>
  <Paragraphs>105</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Calibri</vt:lpstr>
      <vt:lpstr>Roboto</vt:lpstr>
      <vt:lpstr>Nunito</vt:lpstr>
      <vt:lpstr>Georgia</vt:lpstr>
      <vt:lpstr>Arial</vt:lpstr>
      <vt:lpstr>Wingdings</vt:lpstr>
      <vt:lpstr>Calibri Light</vt:lpstr>
      <vt:lpstr>Segoe UI</vt:lpstr>
      <vt:lpstr>Lora</vt:lpstr>
      <vt:lpstr>Office Theme</vt:lpstr>
      <vt:lpstr>Industry Project  on Image Processing &amp; Recognition  </vt:lpstr>
      <vt:lpstr>Project Title</vt:lpstr>
      <vt:lpstr>OBJECTIVE</vt:lpstr>
      <vt:lpstr>CONTENTS</vt:lpstr>
      <vt:lpstr>MARKET RESEARCH</vt:lpstr>
      <vt:lpstr>TARGET AUDIENCE</vt:lpstr>
      <vt:lpstr>PowerPoint Presentation</vt:lpstr>
      <vt:lpstr>DATASET CREATION</vt:lpstr>
      <vt:lpstr>    TECHNOLOGY STACK</vt:lpstr>
      <vt:lpstr>    FLOWCHART</vt:lpstr>
      <vt:lpstr>LET’S  MOVE  TO  THE IMPLEMENTATION….</vt:lpstr>
      <vt:lpstr>PROPOSED SYSTEM ADVANTAGE OVER EXISTING SYSTEMS….</vt:lpstr>
      <vt:lpstr>BUSINESS PLAN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&amp; Recognition</dc:title>
  <cp:lastModifiedBy>saumya18csu194</cp:lastModifiedBy>
  <cp:revision>27</cp:revision>
  <dcterms:modified xsi:type="dcterms:W3CDTF">2021-05-22T11:33:34Z</dcterms:modified>
</cp:coreProperties>
</file>